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50" r:id="rId2"/>
    <p:sldMasterId id="2147483662" r:id="rId3"/>
    <p:sldMasterId id="2147483680" r:id="rId4"/>
  </p:sldMasterIdLst>
  <p:notesMasterIdLst>
    <p:notesMasterId r:id="rId80"/>
  </p:notesMasterIdLst>
  <p:handoutMasterIdLst>
    <p:handoutMasterId r:id="rId81"/>
  </p:handoutMasterIdLst>
  <p:sldIdLst>
    <p:sldId id="256" r:id="rId5"/>
    <p:sldId id="292" r:id="rId6"/>
    <p:sldId id="259" r:id="rId7"/>
    <p:sldId id="278" r:id="rId8"/>
    <p:sldId id="293" r:id="rId9"/>
    <p:sldId id="294" r:id="rId10"/>
    <p:sldId id="296" r:id="rId11"/>
    <p:sldId id="297" r:id="rId12"/>
    <p:sldId id="298" r:id="rId13"/>
    <p:sldId id="299" r:id="rId14"/>
    <p:sldId id="300" r:id="rId15"/>
    <p:sldId id="301" r:id="rId16"/>
    <p:sldId id="302" r:id="rId17"/>
    <p:sldId id="279" r:id="rId18"/>
    <p:sldId id="264" r:id="rId19"/>
    <p:sldId id="265" r:id="rId20"/>
    <p:sldId id="305" r:id="rId21"/>
    <p:sldId id="304" r:id="rId22"/>
    <p:sldId id="306" r:id="rId23"/>
    <p:sldId id="307" r:id="rId24"/>
    <p:sldId id="308" r:id="rId25"/>
    <p:sldId id="303" r:id="rId26"/>
    <p:sldId id="283" r:id="rId27"/>
    <p:sldId id="309" r:id="rId28"/>
    <p:sldId id="310" r:id="rId29"/>
    <p:sldId id="316" r:id="rId30"/>
    <p:sldId id="317" r:id="rId31"/>
    <p:sldId id="311" r:id="rId32"/>
    <p:sldId id="312" r:id="rId33"/>
    <p:sldId id="313" r:id="rId34"/>
    <p:sldId id="314" r:id="rId35"/>
    <p:sldId id="315" r:id="rId36"/>
    <p:sldId id="318" r:id="rId37"/>
    <p:sldId id="319" r:id="rId38"/>
    <p:sldId id="320" r:id="rId39"/>
    <p:sldId id="321" r:id="rId40"/>
    <p:sldId id="322" r:id="rId41"/>
    <p:sldId id="328" r:id="rId42"/>
    <p:sldId id="329" r:id="rId43"/>
    <p:sldId id="330" r:id="rId44"/>
    <p:sldId id="325" r:id="rId45"/>
    <p:sldId id="326" r:id="rId46"/>
    <p:sldId id="327" r:id="rId47"/>
    <p:sldId id="331" r:id="rId48"/>
    <p:sldId id="332" r:id="rId49"/>
    <p:sldId id="340" r:id="rId50"/>
    <p:sldId id="333" r:id="rId51"/>
    <p:sldId id="335" r:id="rId52"/>
    <p:sldId id="336" r:id="rId53"/>
    <p:sldId id="337" r:id="rId54"/>
    <p:sldId id="338" r:id="rId55"/>
    <p:sldId id="339" r:id="rId56"/>
    <p:sldId id="342" r:id="rId57"/>
    <p:sldId id="343" r:id="rId58"/>
    <p:sldId id="344" r:id="rId59"/>
    <p:sldId id="346" r:id="rId60"/>
    <p:sldId id="352" r:id="rId61"/>
    <p:sldId id="347" r:id="rId62"/>
    <p:sldId id="348" r:id="rId63"/>
    <p:sldId id="349" r:id="rId64"/>
    <p:sldId id="350" r:id="rId65"/>
    <p:sldId id="351" r:id="rId66"/>
    <p:sldId id="353" r:id="rId67"/>
    <p:sldId id="354" r:id="rId68"/>
    <p:sldId id="355" r:id="rId69"/>
    <p:sldId id="356" r:id="rId70"/>
    <p:sldId id="357" r:id="rId71"/>
    <p:sldId id="358" r:id="rId72"/>
    <p:sldId id="359" r:id="rId73"/>
    <p:sldId id="360" r:id="rId74"/>
    <p:sldId id="363" r:id="rId75"/>
    <p:sldId id="364" r:id="rId76"/>
    <p:sldId id="361" r:id="rId77"/>
    <p:sldId id="367" r:id="rId78"/>
    <p:sldId id="366" r:id="rId79"/>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7112" autoAdjust="0"/>
  </p:normalViewPr>
  <p:slideViewPr>
    <p:cSldViewPr>
      <p:cViewPr varScale="1">
        <p:scale>
          <a:sx n="104" d="100"/>
          <a:sy n="104" d="100"/>
        </p:scale>
        <p:origin x="192"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1.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presProps" Target="presProps.xml"/><Relationship Id="rId19" Type="http://schemas.openxmlformats.org/officeDocument/2006/relationships/slide" Target="slides/slide15.xml"/><Relationship Id="rId4" Type="http://schemas.openxmlformats.org/officeDocument/2006/relationships/slideMaster" Target="slideMasters/slideMaster3.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Master" Target="slideMasters/slideMaster2.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 Id="rId5" Type="http://schemas.openxmlformats.org/officeDocument/2006/relationships/image" Target="../media/image10.jpeg"/><Relationship Id="rId4" Type="http://schemas.openxmlformats.org/officeDocument/2006/relationships/image" Target="../media/image9.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 Id="rId5" Type="http://schemas.openxmlformats.org/officeDocument/2006/relationships/image" Target="../media/image10.jpeg"/><Relationship Id="rId4" Type="http://schemas.openxmlformats.org/officeDocument/2006/relationships/image" Target="../media/image9.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690160-D328-4B69-A035-90D3C82FA0A6}" type="doc">
      <dgm:prSet loTypeId="urn:microsoft.com/office/officeart/2005/8/layout/pList2#1" loCatId="list" qsTypeId="urn:microsoft.com/office/officeart/2005/8/quickstyle/simple4" qsCatId="simple" csTypeId="urn:microsoft.com/office/officeart/2005/8/colors/colorful2" csCatId="colorful" phldr="1"/>
      <dgm:spPr/>
    </dgm:pt>
    <dgm:pt modelId="{476E4177-EF8D-419E-AB8A-93E66CC82482}">
      <dgm:prSet phldrT="[Text]" custT="1"/>
      <dgm:spPr/>
      <dgm:t>
        <a:bodyPr lIns="73152" tIns="274320" rIns="73152"/>
        <a:lstStyle/>
        <a:p>
          <a:pPr algn="ctr"/>
          <a:r>
            <a:rPr lang="en-US" sz="1800" dirty="0" smtClean="0">
              <a:latin typeface="Corbel" pitchFamily="34" charset="0"/>
            </a:rPr>
            <a:t>Renaissance</a:t>
          </a:r>
          <a:endParaRPr lang="en-US" sz="1800" dirty="0">
            <a:latin typeface="Corbel" pitchFamily="34" charset="0"/>
          </a:endParaRPr>
        </a:p>
      </dgm:t>
    </dgm:pt>
    <dgm:pt modelId="{50A25A56-CEA1-40EB-822C-18475EA4B47A}" type="parTrans" cxnId="{9A40B199-C1E6-4AA6-9486-07915ED7CAE7}">
      <dgm:prSet/>
      <dgm:spPr/>
      <dgm:t>
        <a:bodyPr/>
        <a:lstStyle/>
        <a:p>
          <a:endParaRPr lang="en-US"/>
        </a:p>
      </dgm:t>
    </dgm:pt>
    <dgm:pt modelId="{A91F7A1B-DD1E-4B26-839C-2A5EF0A403AD}" type="sibTrans" cxnId="{9A40B199-C1E6-4AA6-9486-07915ED7CAE7}">
      <dgm:prSet/>
      <dgm:spPr/>
      <dgm:t>
        <a:bodyPr/>
        <a:lstStyle/>
        <a:p>
          <a:endParaRPr lang="en-US"/>
        </a:p>
      </dgm:t>
    </dgm:pt>
    <dgm:pt modelId="{5DD0A7D4-5781-4819-AF33-C5CE25A2D297}">
      <dgm:prSet phldrT="[Text]" custT="1"/>
      <dgm:spPr/>
      <dgm:t>
        <a:bodyPr lIns="73152" tIns="274320" rIns="73152"/>
        <a:lstStyle/>
        <a:p>
          <a:pPr algn="ctr"/>
          <a:r>
            <a:rPr lang="en-US" sz="1800" dirty="0" smtClean="0">
              <a:latin typeface="Corbel" pitchFamily="34" charset="0"/>
            </a:rPr>
            <a:t>Mannerism</a:t>
          </a:r>
          <a:endParaRPr lang="en-US" sz="1800" dirty="0">
            <a:latin typeface="Corbel" pitchFamily="34" charset="0"/>
          </a:endParaRPr>
        </a:p>
      </dgm:t>
    </dgm:pt>
    <dgm:pt modelId="{05B7C26E-C389-4346-849B-05526EF2C457}" type="parTrans" cxnId="{7417CC53-98FE-43F4-BF56-8508FB7DA803}">
      <dgm:prSet/>
      <dgm:spPr/>
      <dgm:t>
        <a:bodyPr/>
        <a:lstStyle/>
        <a:p>
          <a:endParaRPr lang="en-US"/>
        </a:p>
      </dgm:t>
    </dgm:pt>
    <dgm:pt modelId="{FD53903F-8A86-4D24-917A-36748269F973}" type="sibTrans" cxnId="{7417CC53-98FE-43F4-BF56-8508FB7DA803}">
      <dgm:prSet/>
      <dgm:spPr/>
      <dgm:t>
        <a:bodyPr/>
        <a:lstStyle/>
        <a:p>
          <a:endParaRPr lang="en-US"/>
        </a:p>
      </dgm:t>
    </dgm:pt>
    <dgm:pt modelId="{77AF15ED-F058-4A0B-B979-9880C6062DF0}">
      <dgm:prSet phldrT="[Text]" custT="1"/>
      <dgm:spPr/>
      <dgm:t>
        <a:bodyPr lIns="73152" tIns="274320" rIns="73152"/>
        <a:lstStyle/>
        <a:p>
          <a:pPr algn="ctr"/>
          <a:r>
            <a:rPr lang="en-US" sz="1800" dirty="0" smtClean="0">
              <a:latin typeface="Corbel" pitchFamily="34" charset="0"/>
            </a:rPr>
            <a:t>Baroque</a:t>
          </a:r>
          <a:endParaRPr lang="en-US" sz="1800" dirty="0">
            <a:latin typeface="Corbel" pitchFamily="34" charset="0"/>
          </a:endParaRPr>
        </a:p>
      </dgm:t>
    </dgm:pt>
    <dgm:pt modelId="{0DF2CDB2-0880-4047-8447-A17EAE7580E4}" type="parTrans" cxnId="{CD3B69F4-72CF-49E2-8926-8FD63E771977}">
      <dgm:prSet/>
      <dgm:spPr/>
      <dgm:t>
        <a:bodyPr/>
        <a:lstStyle/>
        <a:p>
          <a:endParaRPr lang="en-US"/>
        </a:p>
      </dgm:t>
    </dgm:pt>
    <dgm:pt modelId="{E3B236AA-E864-46E4-BC91-F2D73633FEA4}" type="sibTrans" cxnId="{CD3B69F4-72CF-49E2-8926-8FD63E771977}">
      <dgm:prSet/>
      <dgm:spPr/>
      <dgm:t>
        <a:bodyPr/>
        <a:lstStyle/>
        <a:p>
          <a:endParaRPr lang="en-US"/>
        </a:p>
      </dgm:t>
    </dgm:pt>
    <dgm:pt modelId="{5DF8D196-4D3D-4940-9F32-682169997D7A}">
      <dgm:prSet phldrT="[Text]" custT="1"/>
      <dgm:spPr/>
      <dgm:t>
        <a:bodyPr lIns="73152" tIns="274320" rIns="73152"/>
        <a:lstStyle/>
        <a:p>
          <a:pPr algn="ctr"/>
          <a:r>
            <a:rPr lang="en-US" sz="1800" dirty="0" smtClean="0">
              <a:latin typeface="Corbel" pitchFamily="34" charset="0"/>
            </a:rPr>
            <a:t>Rococo</a:t>
          </a:r>
          <a:endParaRPr lang="en-US" sz="1800" dirty="0">
            <a:latin typeface="Corbel" pitchFamily="34" charset="0"/>
          </a:endParaRPr>
        </a:p>
      </dgm:t>
    </dgm:pt>
    <dgm:pt modelId="{51CE1848-AB2A-4E28-8CF5-8442E546E0C5}" type="parTrans" cxnId="{B9B85342-AC50-4E97-8E9E-2FD870B1E881}">
      <dgm:prSet/>
      <dgm:spPr/>
      <dgm:t>
        <a:bodyPr/>
        <a:lstStyle/>
        <a:p>
          <a:endParaRPr lang="en-US"/>
        </a:p>
      </dgm:t>
    </dgm:pt>
    <dgm:pt modelId="{90C1E242-23BD-452C-B222-DCFA2D4DAE3B}" type="sibTrans" cxnId="{B9B85342-AC50-4E97-8E9E-2FD870B1E881}">
      <dgm:prSet/>
      <dgm:spPr/>
      <dgm:t>
        <a:bodyPr/>
        <a:lstStyle/>
        <a:p>
          <a:endParaRPr lang="en-US"/>
        </a:p>
      </dgm:t>
    </dgm:pt>
    <dgm:pt modelId="{C20F2834-7A4B-463C-ABDE-12FFE93933A3}">
      <dgm:prSet phldrT="[Text]" custT="1"/>
      <dgm:spPr/>
      <dgm:t>
        <a:bodyPr lIns="73152" tIns="274320" rIns="73152"/>
        <a:lstStyle/>
        <a:p>
          <a:pPr algn="l"/>
          <a:r>
            <a:rPr lang="en-US" sz="1800" dirty="0" smtClean="0">
              <a:latin typeface="Corbel" pitchFamily="34" charset="0"/>
            </a:rPr>
            <a:t>Neoclassical</a:t>
          </a:r>
          <a:endParaRPr lang="en-US" sz="1800" dirty="0">
            <a:latin typeface="Corbel" pitchFamily="34" charset="0"/>
          </a:endParaRPr>
        </a:p>
      </dgm:t>
    </dgm:pt>
    <dgm:pt modelId="{BCFE97E8-F389-4CB9-AF67-54F99688D24C}" type="parTrans" cxnId="{4C839C11-576D-4F8B-A506-F28B1DFFF881}">
      <dgm:prSet/>
      <dgm:spPr/>
      <dgm:t>
        <a:bodyPr/>
        <a:lstStyle/>
        <a:p>
          <a:endParaRPr lang="en-US"/>
        </a:p>
      </dgm:t>
    </dgm:pt>
    <dgm:pt modelId="{CAE5F0D1-5C6A-4BF8-ACC0-DB67084C99C7}" type="sibTrans" cxnId="{4C839C11-576D-4F8B-A506-F28B1DFFF881}">
      <dgm:prSet/>
      <dgm:spPr/>
      <dgm:t>
        <a:bodyPr/>
        <a:lstStyle/>
        <a:p>
          <a:endParaRPr lang="en-US"/>
        </a:p>
      </dgm:t>
    </dgm:pt>
    <dgm:pt modelId="{9E4DC8AD-1AC7-4E53-B32C-25202AFDB195}" type="pres">
      <dgm:prSet presAssocID="{AA690160-D328-4B69-A035-90D3C82FA0A6}" presName="Name0" presStyleCnt="0">
        <dgm:presLayoutVars>
          <dgm:dir/>
          <dgm:resizeHandles val="exact"/>
        </dgm:presLayoutVars>
      </dgm:prSet>
      <dgm:spPr/>
    </dgm:pt>
    <dgm:pt modelId="{ACBF4AF3-FAB8-444C-81AB-52C89640E279}" type="pres">
      <dgm:prSet presAssocID="{AA690160-D328-4B69-A035-90D3C82FA0A6}" presName="bkgdShp" presStyleLbl="alignAccFollowNode1" presStyleIdx="0" presStyleCnt="1"/>
      <dgm:spPr>
        <a:solidFill>
          <a:schemeClr val="bg1">
            <a:lumMod val="65000"/>
            <a:alpha val="90000"/>
          </a:schemeClr>
        </a:solidFill>
      </dgm:spPr>
    </dgm:pt>
    <dgm:pt modelId="{78248EF9-FFBB-4EB0-94C4-16A1D0A1A170}" type="pres">
      <dgm:prSet presAssocID="{AA690160-D328-4B69-A035-90D3C82FA0A6}" presName="linComp" presStyleCnt="0"/>
      <dgm:spPr/>
    </dgm:pt>
    <dgm:pt modelId="{CC8831C0-DF59-484B-83B2-A708366B3EB6}" type="pres">
      <dgm:prSet presAssocID="{476E4177-EF8D-419E-AB8A-93E66CC82482}" presName="compNode" presStyleCnt="0"/>
      <dgm:spPr/>
    </dgm:pt>
    <dgm:pt modelId="{2572025E-E8B8-4F94-94D0-DC22D7F762FB}" type="pres">
      <dgm:prSet presAssocID="{476E4177-EF8D-419E-AB8A-93E66CC82482}" presName="node" presStyleLbl="node1" presStyleIdx="0" presStyleCnt="5">
        <dgm:presLayoutVars>
          <dgm:bulletEnabled val="1"/>
        </dgm:presLayoutVars>
      </dgm:prSet>
      <dgm:spPr/>
      <dgm:t>
        <a:bodyPr/>
        <a:lstStyle/>
        <a:p>
          <a:endParaRPr lang="en-US"/>
        </a:p>
      </dgm:t>
    </dgm:pt>
    <dgm:pt modelId="{2E2B4276-DB06-4C66-80FF-919CDE10A5FE}" type="pres">
      <dgm:prSet presAssocID="{476E4177-EF8D-419E-AB8A-93E66CC82482}" presName="invisiNode" presStyleLbl="node1" presStyleIdx="0" presStyleCnt="5"/>
      <dgm:spPr/>
    </dgm:pt>
    <dgm:pt modelId="{C43EB61A-2E04-409F-8F87-79F190ED3CE0}" type="pres">
      <dgm:prSet presAssocID="{476E4177-EF8D-419E-AB8A-93E66CC82482}" presName="imagNode" presStyleLbl="fgImgPlace1" presStyleIdx="0" presStyleCnt="5" custLinFactNeighborX="-1894" custLinFactNeighborY="2652"/>
      <dgm:spPr>
        <a:blipFill>
          <a:blip xmlns:r="http://schemas.openxmlformats.org/officeDocument/2006/relationships" r:embed="rId1">
            <a:extLst>
              <a:ext uri="{28A0092B-C50C-407E-A947-70E740481C1C}">
                <a14:useLocalDpi xmlns:a14="http://schemas.microsoft.com/office/drawing/2010/main" val="0"/>
              </a:ext>
            </a:extLst>
          </a:blip>
          <a:srcRect/>
          <a:stretch>
            <a:fillRect t="-32000" b="-32000"/>
          </a:stretch>
        </a:blipFill>
      </dgm:spPr>
    </dgm:pt>
    <dgm:pt modelId="{3DB5F289-A8C3-40D5-8393-8636D9BFFD29}" type="pres">
      <dgm:prSet presAssocID="{A91F7A1B-DD1E-4B26-839C-2A5EF0A403AD}" presName="sibTrans" presStyleLbl="sibTrans2D1" presStyleIdx="0" presStyleCnt="0"/>
      <dgm:spPr/>
      <dgm:t>
        <a:bodyPr/>
        <a:lstStyle/>
        <a:p>
          <a:endParaRPr lang="en-US"/>
        </a:p>
      </dgm:t>
    </dgm:pt>
    <dgm:pt modelId="{0C509E44-86D3-42D8-94FF-9B9788BAB857}" type="pres">
      <dgm:prSet presAssocID="{5DD0A7D4-5781-4819-AF33-C5CE25A2D297}" presName="compNode" presStyleCnt="0"/>
      <dgm:spPr/>
    </dgm:pt>
    <dgm:pt modelId="{E4B0666F-2CF1-4C21-A251-46E6EBFF7C1D}" type="pres">
      <dgm:prSet presAssocID="{5DD0A7D4-5781-4819-AF33-C5CE25A2D297}" presName="node" presStyleLbl="node1" presStyleIdx="1" presStyleCnt="5">
        <dgm:presLayoutVars>
          <dgm:bulletEnabled val="1"/>
        </dgm:presLayoutVars>
      </dgm:prSet>
      <dgm:spPr/>
      <dgm:t>
        <a:bodyPr/>
        <a:lstStyle/>
        <a:p>
          <a:endParaRPr lang="en-US"/>
        </a:p>
      </dgm:t>
    </dgm:pt>
    <dgm:pt modelId="{BBFA0B92-8C45-4EAA-A200-A78384D846A7}" type="pres">
      <dgm:prSet presAssocID="{5DD0A7D4-5781-4819-AF33-C5CE25A2D297}" presName="invisiNode" presStyleLbl="node1" presStyleIdx="1" presStyleCnt="5"/>
      <dgm:spPr/>
    </dgm:pt>
    <dgm:pt modelId="{BF646D7A-C7D0-4489-A68F-61F32B7DB0C6}" type="pres">
      <dgm:prSet presAssocID="{5DD0A7D4-5781-4819-AF33-C5CE25A2D297}" presName="imagNode"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t="-5000" b="-5000"/>
          </a:stretch>
        </a:blipFill>
      </dgm:spPr>
    </dgm:pt>
    <dgm:pt modelId="{CAAEED2F-AC44-4514-84C2-160FDC42F579}" type="pres">
      <dgm:prSet presAssocID="{FD53903F-8A86-4D24-917A-36748269F973}" presName="sibTrans" presStyleLbl="sibTrans2D1" presStyleIdx="0" presStyleCnt="0"/>
      <dgm:spPr/>
      <dgm:t>
        <a:bodyPr/>
        <a:lstStyle/>
        <a:p>
          <a:endParaRPr lang="en-US"/>
        </a:p>
      </dgm:t>
    </dgm:pt>
    <dgm:pt modelId="{3617A269-0CD9-4948-9932-FA1AD12DE27E}" type="pres">
      <dgm:prSet presAssocID="{77AF15ED-F058-4A0B-B979-9880C6062DF0}" presName="compNode" presStyleCnt="0"/>
      <dgm:spPr/>
    </dgm:pt>
    <dgm:pt modelId="{5284ED54-4761-44DA-8086-D5FD397A1C95}" type="pres">
      <dgm:prSet presAssocID="{77AF15ED-F058-4A0B-B979-9880C6062DF0}" presName="node" presStyleLbl="node1" presStyleIdx="2" presStyleCnt="5">
        <dgm:presLayoutVars>
          <dgm:bulletEnabled val="1"/>
        </dgm:presLayoutVars>
      </dgm:prSet>
      <dgm:spPr/>
      <dgm:t>
        <a:bodyPr/>
        <a:lstStyle/>
        <a:p>
          <a:endParaRPr lang="en-US"/>
        </a:p>
      </dgm:t>
    </dgm:pt>
    <dgm:pt modelId="{9666B65F-B8AB-44AD-8F33-AF566667E781}" type="pres">
      <dgm:prSet presAssocID="{77AF15ED-F058-4A0B-B979-9880C6062DF0}" presName="invisiNode" presStyleLbl="node1" presStyleIdx="2" presStyleCnt="5"/>
      <dgm:spPr/>
    </dgm:pt>
    <dgm:pt modelId="{41BC1ABA-1F87-4B1E-94EC-41724CD12655}" type="pres">
      <dgm:prSet presAssocID="{77AF15ED-F058-4A0B-B979-9880C6062DF0}" presName="imagNode"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22000" r="-22000"/>
          </a:stretch>
        </a:blipFill>
      </dgm:spPr>
    </dgm:pt>
    <dgm:pt modelId="{A9D6457D-CBBF-4A28-8C38-C3F75EA43CF1}" type="pres">
      <dgm:prSet presAssocID="{E3B236AA-E864-46E4-BC91-F2D73633FEA4}" presName="sibTrans" presStyleLbl="sibTrans2D1" presStyleIdx="0" presStyleCnt="0"/>
      <dgm:spPr/>
      <dgm:t>
        <a:bodyPr/>
        <a:lstStyle/>
        <a:p>
          <a:endParaRPr lang="en-US"/>
        </a:p>
      </dgm:t>
    </dgm:pt>
    <dgm:pt modelId="{CDFA4098-C274-4C84-9513-F0698696D98A}" type="pres">
      <dgm:prSet presAssocID="{5DF8D196-4D3D-4940-9F32-682169997D7A}" presName="compNode" presStyleCnt="0"/>
      <dgm:spPr/>
    </dgm:pt>
    <dgm:pt modelId="{87B5BDBA-3C7A-41F1-8C33-F13937A84B36}" type="pres">
      <dgm:prSet presAssocID="{5DF8D196-4D3D-4940-9F32-682169997D7A}" presName="node" presStyleLbl="node1" presStyleIdx="3" presStyleCnt="5">
        <dgm:presLayoutVars>
          <dgm:bulletEnabled val="1"/>
        </dgm:presLayoutVars>
      </dgm:prSet>
      <dgm:spPr/>
      <dgm:t>
        <a:bodyPr/>
        <a:lstStyle/>
        <a:p>
          <a:endParaRPr lang="en-US"/>
        </a:p>
      </dgm:t>
    </dgm:pt>
    <dgm:pt modelId="{928528D1-DD5F-4687-9BFE-878C43D23D5D}" type="pres">
      <dgm:prSet presAssocID="{5DF8D196-4D3D-4940-9F32-682169997D7A}" presName="invisiNode" presStyleLbl="node1" presStyleIdx="3" presStyleCnt="5"/>
      <dgm:spPr/>
    </dgm:pt>
    <dgm:pt modelId="{D88C7409-AB93-4FE3-A61D-F51EE8A4B008}" type="pres">
      <dgm:prSet presAssocID="{5DF8D196-4D3D-4940-9F32-682169997D7A}" presName="imagNode" presStyleLbl="fgImgPlace1" presStyleIdx="3" presStyleCnt="5"/>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17000" r="-17000"/>
          </a:stretch>
        </a:blipFill>
      </dgm:spPr>
    </dgm:pt>
    <dgm:pt modelId="{CA6E58D0-F06D-4082-9183-0F2955E6C631}" type="pres">
      <dgm:prSet presAssocID="{90C1E242-23BD-452C-B222-DCFA2D4DAE3B}" presName="sibTrans" presStyleLbl="sibTrans2D1" presStyleIdx="0" presStyleCnt="0"/>
      <dgm:spPr/>
      <dgm:t>
        <a:bodyPr/>
        <a:lstStyle/>
        <a:p>
          <a:endParaRPr lang="en-US"/>
        </a:p>
      </dgm:t>
    </dgm:pt>
    <dgm:pt modelId="{8AC8F713-1879-4B70-BB31-C5C195E24471}" type="pres">
      <dgm:prSet presAssocID="{C20F2834-7A4B-463C-ABDE-12FFE93933A3}" presName="compNode" presStyleCnt="0"/>
      <dgm:spPr/>
    </dgm:pt>
    <dgm:pt modelId="{9B706799-997B-4F74-B652-58B58A51EA58}" type="pres">
      <dgm:prSet presAssocID="{C20F2834-7A4B-463C-ABDE-12FFE93933A3}" presName="node" presStyleLbl="node1" presStyleIdx="4" presStyleCnt="5">
        <dgm:presLayoutVars>
          <dgm:bulletEnabled val="1"/>
        </dgm:presLayoutVars>
      </dgm:prSet>
      <dgm:spPr/>
      <dgm:t>
        <a:bodyPr/>
        <a:lstStyle/>
        <a:p>
          <a:endParaRPr lang="en-US"/>
        </a:p>
      </dgm:t>
    </dgm:pt>
    <dgm:pt modelId="{AF8C36F4-A127-4733-8CAC-70994BB842F2}" type="pres">
      <dgm:prSet presAssocID="{C20F2834-7A4B-463C-ABDE-12FFE93933A3}" presName="invisiNode" presStyleLbl="node1" presStyleIdx="4" presStyleCnt="5"/>
      <dgm:spPr/>
    </dgm:pt>
    <dgm:pt modelId="{B68F94D2-D73D-420A-802B-DFDC9BE4ED4C}" type="pres">
      <dgm:prSet presAssocID="{C20F2834-7A4B-463C-ABDE-12FFE93933A3}" presName="imagNode" presStyleLbl="fgImgPlace1" presStyleIdx="4" presStyleCnt="5"/>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9000" r="-9000"/>
          </a:stretch>
        </a:blipFill>
      </dgm:spPr>
    </dgm:pt>
  </dgm:ptLst>
  <dgm:cxnLst>
    <dgm:cxn modelId="{7417CC53-98FE-43F4-BF56-8508FB7DA803}" srcId="{AA690160-D328-4B69-A035-90D3C82FA0A6}" destId="{5DD0A7D4-5781-4819-AF33-C5CE25A2D297}" srcOrd="1" destOrd="0" parTransId="{05B7C26E-C389-4346-849B-05526EF2C457}" sibTransId="{FD53903F-8A86-4D24-917A-36748269F973}"/>
    <dgm:cxn modelId="{CD3B69F4-72CF-49E2-8926-8FD63E771977}" srcId="{AA690160-D328-4B69-A035-90D3C82FA0A6}" destId="{77AF15ED-F058-4A0B-B979-9880C6062DF0}" srcOrd="2" destOrd="0" parTransId="{0DF2CDB2-0880-4047-8447-A17EAE7580E4}" sibTransId="{E3B236AA-E864-46E4-BC91-F2D73633FEA4}"/>
    <dgm:cxn modelId="{4C839C11-576D-4F8B-A506-F28B1DFFF881}" srcId="{AA690160-D328-4B69-A035-90D3C82FA0A6}" destId="{C20F2834-7A4B-463C-ABDE-12FFE93933A3}" srcOrd="4" destOrd="0" parTransId="{BCFE97E8-F389-4CB9-AF67-54F99688D24C}" sibTransId="{CAE5F0D1-5C6A-4BF8-ACC0-DB67084C99C7}"/>
    <dgm:cxn modelId="{D82F44E0-3E3D-4945-B44D-E0989771C1DC}" type="presOf" srcId="{5DF8D196-4D3D-4940-9F32-682169997D7A}" destId="{87B5BDBA-3C7A-41F1-8C33-F13937A84B36}" srcOrd="0" destOrd="0" presId="urn:microsoft.com/office/officeart/2005/8/layout/pList2#1"/>
    <dgm:cxn modelId="{D6C2B20E-D8EE-4EC0-8F0F-74659E9D7331}" type="presOf" srcId="{5DD0A7D4-5781-4819-AF33-C5CE25A2D297}" destId="{E4B0666F-2CF1-4C21-A251-46E6EBFF7C1D}" srcOrd="0" destOrd="0" presId="urn:microsoft.com/office/officeart/2005/8/layout/pList2#1"/>
    <dgm:cxn modelId="{7646E28E-46FE-4619-A40D-8223AB09BDDF}" type="presOf" srcId="{E3B236AA-E864-46E4-BC91-F2D73633FEA4}" destId="{A9D6457D-CBBF-4A28-8C38-C3F75EA43CF1}" srcOrd="0" destOrd="0" presId="urn:microsoft.com/office/officeart/2005/8/layout/pList2#1"/>
    <dgm:cxn modelId="{B9B85342-AC50-4E97-8E9E-2FD870B1E881}" srcId="{AA690160-D328-4B69-A035-90D3C82FA0A6}" destId="{5DF8D196-4D3D-4940-9F32-682169997D7A}" srcOrd="3" destOrd="0" parTransId="{51CE1848-AB2A-4E28-8CF5-8442E546E0C5}" sibTransId="{90C1E242-23BD-452C-B222-DCFA2D4DAE3B}"/>
    <dgm:cxn modelId="{2E4EDC28-B07B-4C37-B240-91344E6AC168}" type="presOf" srcId="{90C1E242-23BD-452C-B222-DCFA2D4DAE3B}" destId="{CA6E58D0-F06D-4082-9183-0F2955E6C631}" srcOrd="0" destOrd="0" presId="urn:microsoft.com/office/officeart/2005/8/layout/pList2#1"/>
    <dgm:cxn modelId="{6A4F3537-CF94-47D1-ABA7-58AF37683953}" type="presOf" srcId="{77AF15ED-F058-4A0B-B979-9880C6062DF0}" destId="{5284ED54-4761-44DA-8086-D5FD397A1C95}" srcOrd="0" destOrd="0" presId="urn:microsoft.com/office/officeart/2005/8/layout/pList2#1"/>
    <dgm:cxn modelId="{6CF0D760-DBF8-468A-A195-C86CFD4C4AF6}" type="presOf" srcId="{C20F2834-7A4B-463C-ABDE-12FFE93933A3}" destId="{9B706799-997B-4F74-B652-58B58A51EA58}" srcOrd="0" destOrd="0" presId="urn:microsoft.com/office/officeart/2005/8/layout/pList2#1"/>
    <dgm:cxn modelId="{9A40B199-C1E6-4AA6-9486-07915ED7CAE7}" srcId="{AA690160-D328-4B69-A035-90D3C82FA0A6}" destId="{476E4177-EF8D-419E-AB8A-93E66CC82482}" srcOrd="0" destOrd="0" parTransId="{50A25A56-CEA1-40EB-822C-18475EA4B47A}" sibTransId="{A91F7A1B-DD1E-4B26-839C-2A5EF0A403AD}"/>
    <dgm:cxn modelId="{114D0FE8-F9D9-4BD0-9EBB-6F3E7E326AA9}" type="presOf" srcId="{A91F7A1B-DD1E-4B26-839C-2A5EF0A403AD}" destId="{3DB5F289-A8C3-40D5-8393-8636D9BFFD29}" srcOrd="0" destOrd="0" presId="urn:microsoft.com/office/officeart/2005/8/layout/pList2#1"/>
    <dgm:cxn modelId="{A22C2BFB-4080-48EB-A16D-3776A5A58E4A}" type="presOf" srcId="{FD53903F-8A86-4D24-917A-36748269F973}" destId="{CAAEED2F-AC44-4514-84C2-160FDC42F579}" srcOrd="0" destOrd="0" presId="urn:microsoft.com/office/officeart/2005/8/layout/pList2#1"/>
    <dgm:cxn modelId="{9D2D6E57-4563-4E9D-B64C-4CC5CA52CD21}" type="presOf" srcId="{AA690160-D328-4B69-A035-90D3C82FA0A6}" destId="{9E4DC8AD-1AC7-4E53-B32C-25202AFDB195}" srcOrd="0" destOrd="0" presId="urn:microsoft.com/office/officeart/2005/8/layout/pList2#1"/>
    <dgm:cxn modelId="{F4BF0727-3CCF-4669-A4BD-891E0BFB8EE4}" type="presOf" srcId="{476E4177-EF8D-419E-AB8A-93E66CC82482}" destId="{2572025E-E8B8-4F94-94D0-DC22D7F762FB}" srcOrd="0" destOrd="0" presId="urn:microsoft.com/office/officeart/2005/8/layout/pList2#1"/>
    <dgm:cxn modelId="{9BF6F6B0-BEB4-49F1-924E-275E9EBD4217}" type="presParOf" srcId="{9E4DC8AD-1AC7-4E53-B32C-25202AFDB195}" destId="{ACBF4AF3-FAB8-444C-81AB-52C89640E279}" srcOrd="0" destOrd="0" presId="urn:microsoft.com/office/officeart/2005/8/layout/pList2#1"/>
    <dgm:cxn modelId="{84171304-7FF2-4994-9F0C-39B3B49D5C7D}" type="presParOf" srcId="{9E4DC8AD-1AC7-4E53-B32C-25202AFDB195}" destId="{78248EF9-FFBB-4EB0-94C4-16A1D0A1A170}" srcOrd="1" destOrd="0" presId="urn:microsoft.com/office/officeart/2005/8/layout/pList2#1"/>
    <dgm:cxn modelId="{2EAAFD75-AF37-4B50-A287-9EF102E9E495}" type="presParOf" srcId="{78248EF9-FFBB-4EB0-94C4-16A1D0A1A170}" destId="{CC8831C0-DF59-484B-83B2-A708366B3EB6}" srcOrd="0" destOrd="0" presId="urn:microsoft.com/office/officeart/2005/8/layout/pList2#1"/>
    <dgm:cxn modelId="{0CE73E52-A51A-4C10-8992-7996BA1807E0}" type="presParOf" srcId="{CC8831C0-DF59-484B-83B2-A708366B3EB6}" destId="{2572025E-E8B8-4F94-94D0-DC22D7F762FB}" srcOrd="0" destOrd="0" presId="urn:microsoft.com/office/officeart/2005/8/layout/pList2#1"/>
    <dgm:cxn modelId="{8ECB9AD0-C7CF-4C1E-85A6-5A75A2C93A65}" type="presParOf" srcId="{CC8831C0-DF59-484B-83B2-A708366B3EB6}" destId="{2E2B4276-DB06-4C66-80FF-919CDE10A5FE}" srcOrd="1" destOrd="0" presId="urn:microsoft.com/office/officeart/2005/8/layout/pList2#1"/>
    <dgm:cxn modelId="{DD2108F8-5767-4374-AEC6-71123F2150BC}" type="presParOf" srcId="{CC8831C0-DF59-484B-83B2-A708366B3EB6}" destId="{C43EB61A-2E04-409F-8F87-79F190ED3CE0}" srcOrd="2" destOrd="0" presId="urn:microsoft.com/office/officeart/2005/8/layout/pList2#1"/>
    <dgm:cxn modelId="{28E950C9-757B-4363-9952-94547141B46C}" type="presParOf" srcId="{78248EF9-FFBB-4EB0-94C4-16A1D0A1A170}" destId="{3DB5F289-A8C3-40D5-8393-8636D9BFFD29}" srcOrd="1" destOrd="0" presId="urn:microsoft.com/office/officeart/2005/8/layout/pList2#1"/>
    <dgm:cxn modelId="{EA568BDF-2F77-4A97-B7B3-64BAC2B1A245}" type="presParOf" srcId="{78248EF9-FFBB-4EB0-94C4-16A1D0A1A170}" destId="{0C509E44-86D3-42D8-94FF-9B9788BAB857}" srcOrd="2" destOrd="0" presId="urn:microsoft.com/office/officeart/2005/8/layout/pList2#1"/>
    <dgm:cxn modelId="{1995A220-FDCC-49B1-AA51-3AABC75D0F44}" type="presParOf" srcId="{0C509E44-86D3-42D8-94FF-9B9788BAB857}" destId="{E4B0666F-2CF1-4C21-A251-46E6EBFF7C1D}" srcOrd="0" destOrd="0" presId="urn:microsoft.com/office/officeart/2005/8/layout/pList2#1"/>
    <dgm:cxn modelId="{F45B8C2F-85ED-4548-BB51-BD0B12D4AAD4}" type="presParOf" srcId="{0C509E44-86D3-42D8-94FF-9B9788BAB857}" destId="{BBFA0B92-8C45-4EAA-A200-A78384D846A7}" srcOrd="1" destOrd="0" presId="urn:microsoft.com/office/officeart/2005/8/layout/pList2#1"/>
    <dgm:cxn modelId="{2326CB72-CA4C-4D8D-92D7-C22178014557}" type="presParOf" srcId="{0C509E44-86D3-42D8-94FF-9B9788BAB857}" destId="{BF646D7A-C7D0-4489-A68F-61F32B7DB0C6}" srcOrd="2" destOrd="0" presId="urn:microsoft.com/office/officeart/2005/8/layout/pList2#1"/>
    <dgm:cxn modelId="{F78741FD-E94F-4C03-B4D6-84E5777A94D5}" type="presParOf" srcId="{78248EF9-FFBB-4EB0-94C4-16A1D0A1A170}" destId="{CAAEED2F-AC44-4514-84C2-160FDC42F579}" srcOrd="3" destOrd="0" presId="urn:microsoft.com/office/officeart/2005/8/layout/pList2#1"/>
    <dgm:cxn modelId="{4135BFAA-D0BA-447A-B014-C8AF0B493813}" type="presParOf" srcId="{78248EF9-FFBB-4EB0-94C4-16A1D0A1A170}" destId="{3617A269-0CD9-4948-9932-FA1AD12DE27E}" srcOrd="4" destOrd="0" presId="urn:microsoft.com/office/officeart/2005/8/layout/pList2#1"/>
    <dgm:cxn modelId="{35644B62-CEB3-4E1C-8E54-06F6FFF4CDF4}" type="presParOf" srcId="{3617A269-0CD9-4948-9932-FA1AD12DE27E}" destId="{5284ED54-4761-44DA-8086-D5FD397A1C95}" srcOrd="0" destOrd="0" presId="urn:microsoft.com/office/officeart/2005/8/layout/pList2#1"/>
    <dgm:cxn modelId="{E6014D90-8E5C-4F62-A1B2-E7BC9921C5AE}" type="presParOf" srcId="{3617A269-0CD9-4948-9932-FA1AD12DE27E}" destId="{9666B65F-B8AB-44AD-8F33-AF566667E781}" srcOrd="1" destOrd="0" presId="urn:microsoft.com/office/officeart/2005/8/layout/pList2#1"/>
    <dgm:cxn modelId="{E3F64436-9A93-445E-9422-B118E769FDCB}" type="presParOf" srcId="{3617A269-0CD9-4948-9932-FA1AD12DE27E}" destId="{41BC1ABA-1F87-4B1E-94EC-41724CD12655}" srcOrd="2" destOrd="0" presId="urn:microsoft.com/office/officeart/2005/8/layout/pList2#1"/>
    <dgm:cxn modelId="{3F41925C-F284-4B48-AB06-93C11AD20C1D}" type="presParOf" srcId="{78248EF9-FFBB-4EB0-94C4-16A1D0A1A170}" destId="{A9D6457D-CBBF-4A28-8C38-C3F75EA43CF1}" srcOrd="5" destOrd="0" presId="urn:microsoft.com/office/officeart/2005/8/layout/pList2#1"/>
    <dgm:cxn modelId="{CE48AF1F-081C-48D9-BCC5-24881243CD1D}" type="presParOf" srcId="{78248EF9-FFBB-4EB0-94C4-16A1D0A1A170}" destId="{CDFA4098-C274-4C84-9513-F0698696D98A}" srcOrd="6" destOrd="0" presId="urn:microsoft.com/office/officeart/2005/8/layout/pList2#1"/>
    <dgm:cxn modelId="{F16D78A1-2D52-4CA6-8799-14964B5E1E1D}" type="presParOf" srcId="{CDFA4098-C274-4C84-9513-F0698696D98A}" destId="{87B5BDBA-3C7A-41F1-8C33-F13937A84B36}" srcOrd="0" destOrd="0" presId="urn:microsoft.com/office/officeart/2005/8/layout/pList2#1"/>
    <dgm:cxn modelId="{4AD916A2-F505-4061-AA3F-CCE585FD5819}" type="presParOf" srcId="{CDFA4098-C274-4C84-9513-F0698696D98A}" destId="{928528D1-DD5F-4687-9BFE-878C43D23D5D}" srcOrd="1" destOrd="0" presId="urn:microsoft.com/office/officeart/2005/8/layout/pList2#1"/>
    <dgm:cxn modelId="{9E24D239-5AFC-4068-88EE-3B66C7B774AE}" type="presParOf" srcId="{CDFA4098-C274-4C84-9513-F0698696D98A}" destId="{D88C7409-AB93-4FE3-A61D-F51EE8A4B008}" srcOrd="2" destOrd="0" presId="urn:microsoft.com/office/officeart/2005/8/layout/pList2#1"/>
    <dgm:cxn modelId="{D16396F8-6D43-42C7-8837-D36E8CD94412}" type="presParOf" srcId="{78248EF9-FFBB-4EB0-94C4-16A1D0A1A170}" destId="{CA6E58D0-F06D-4082-9183-0F2955E6C631}" srcOrd="7" destOrd="0" presId="urn:microsoft.com/office/officeart/2005/8/layout/pList2#1"/>
    <dgm:cxn modelId="{43C31E3B-4290-41C3-8AE9-F98891C8D5D9}" type="presParOf" srcId="{78248EF9-FFBB-4EB0-94C4-16A1D0A1A170}" destId="{8AC8F713-1879-4B70-BB31-C5C195E24471}" srcOrd="8" destOrd="0" presId="urn:microsoft.com/office/officeart/2005/8/layout/pList2#1"/>
    <dgm:cxn modelId="{0CD61CF8-F0B5-4BAF-A625-C7DA6315C09F}" type="presParOf" srcId="{8AC8F713-1879-4B70-BB31-C5C195E24471}" destId="{9B706799-997B-4F74-B652-58B58A51EA58}" srcOrd="0" destOrd="0" presId="urn:microsoft.com/office/officeart/2005/8/layout/pList2#1"/>
    <dgm:cxn modelId="{5AC6560F-68C4-46FE-A491-3CFF3B045368}" type="presParOf" srcId="{8AC8F713-1879-4B70-BB31-C5C195E24471}" destId="{AF8C36F4-A127-4733-8CAC-70994BB842F2}" srcOrd="1" destOrd="0" presId="urn:microsoft.com/office/officeart/2005/8/layout/pList2#1"/>
    <dgm:cxn modelId="{177AF293-275E-4907-B258-2281FD4CCD6D}" type="presParOf" srcId="{8AC8F713-1879-4B70-BB31-C5C195E24471}" destId="{B68F94D2-D73D-420A-802B-DFDC9BE4ED4C}" srcOrd="2" destOrd="0" presId="urn:microsoft.com/office/officeart/2005/8/layout/pList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BF4AF3-FAB8-444C-81AB-52C89640E279}">
      <dsp:nvSpPr>
        <dsp:cNvPr id="0" name=""/>
        <dsp:cNvSpPr/>
      </dsp:nvSpPr>
      <dsp:spPr>
        <a:xfrm>
          <a:off x="0" y="0"/>
          <a:ext cx="8458200" cy="1828800"/>
        </a:xfrm>
        <a:prstGeom prst="roundRect">
          <a:avLst>
            <a:gd name="adj" fmla="val 10000"/>
          </a:avLst>
        </a:prstGeom>
        <a:solidFill>
          <a:schemeClr val="bg1">
            <a:lumMod val="65000"/>
            <a:alpha val="90000"/>
          </a:schemeClr>
        </a:solidFill>
        <a:ln w="9525"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43EB61A-2E04-409F-8F87-79F190ED3CE0}">
      <dsp:nvSpPr>
        <dsp:cNvPr id="0" name=""/>
        <dsp:cNvSpPr/>
      </dsp:nvSpPr>
      <dsp:spPr>
        <a:xfrm>
          <a:off x="228596" y="279406"/>
          <a:ext cx="1471346" cy="1341120"/>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2000" b="-32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572025E-E8B8-4F94-94D0-DC22D7F762FB}">
      <dsp:nvSpPr>
        <dsp:cNvPr id="0" name=""/>
        <dsp:cNvSpPr/>
      </dsp:nvSpPr>
      <dsp:spPr>
        <a:xfrm rot="10800000">
          <a:off x="256463" y="1828799"/>
          <a:ext cx="1471346" cy="2235200"/>
        </a:xfrm>
        <a:prstGeom prst="round2SameRect">
          <a:avLst>
            <a:gd name="adj1" fmla="val 10500"/>
            <a:gd name="adj2" fmla="val 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3152" tIns="274320" rIns="73152" bIns="128016" numCol="1" spcCol="1270" anchor="t" anchorCtr="0">
          <a:noAutofit/>
        </a:bodyPr>
        <a:lstStyle/>
        <a:p>
          <a:pPr lvl="0" algn="ctr" defTabSz="800100">
            <a:lnSpc>
              <a:spcPct val="90000"/>
            </a:lnSpc>
            <a:spcBef>
              <a:spcPct val="0"/>
            </a:spcBef>
            <a:spcAft>
              <a:spcPct val="35000"/>
            </a:spcAft>
          </a:pPr>
          <a:r>
            <a:rPr lang="en-US" sz="1800" kern="1200" dirty="0" smtClean="0">
              <a:latin typeface="Corbel" pitchFamily="34" charset="0"/>
            </a:rPr>
            <a:t>Renaissance</a:t>
          </a:r>
          <a:endParaRPr lang="en-US" sz="1800" kern="1200" dirty="0">
            <a:latin typeface="Corbel" pitchFamily="34" charset="0"/>
          </a:endParaRPr>
        </a:p>
      </dsp:txBody>
      <dsp:txXfrm rot="10800000">
        <a:off x="301712" y="1828799"/>
        <a:ext cx="1380848" cy="2189951"/>
      </dsp:txXfrm>
    </dsp:sp>
    <dsp:sp modelId="{BF646D7A-C7D0-4489-A68F-61F32B7DB0C6}">
      <dsp:nvSpPr>
        <dsp:cNvPr id="0" name=""/>
        <dsp:cNvSpPr/>
      </dsp:nvSpPr>
      <dsp:spPr>
        <a:xfrm>
          <a:off x="1874945" y="243840"/>
          <a:ext cx="1471346" cy="134112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5000" b="-5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E4B0666F-2CF1-4C21-A251-46E6EBFF7C1D}">
      <dsp:nvSpPr>
        <dsp:cNvPr id="0" name=""/>
        <dsp:cNvSpPr/>
      </dsp:nvSpPr>
      <dsp:spPr>
        <a:xfrm rot="10800000">
          <a:off x="1874945" y="1828799"/>
          <a:ext cx="1471346" cy="2235200"/>
        </a:xfrm>
        <a:prstGeom prst="round2SameRect">
          <a:avLst>
            <a:gd name="adj1" fmla="val 10500"/>
            <a:gd name="adj2" fmla="val 0"/>
          </a:avLst>
        </a:prstGeom>
        <a:gradFill rotWithShape="0">
          <a:gsLst>
            <a:gs pos="0">
              <a:schemeClr val="accent2">
                <a:hueOff val="1170380"/>
                <a:satOff val="-1460"/>
                <a:lumOff val="343"/>
                <a:alphaOff val="0"/>
                <a:shade val="51000"/>
                <a:satMod val="130000"/>
              </a:schemeClr>
            </a:gs>
            <a:gs pos="80000">
              <a:schemeClr val="accent2">
                <a:hueOff val="1170380"/>
                <a:satOff val="-1460"/>
                <a:lumOff val="343"/>
                <a:alphaOff val="0"/>
                <a:shade val="93000"/>
                <a:satMod val="130000"/>
              </a:schemeClr>
            </a:gs>
            <a:gs pos="100000">
              <a:schemeClr val="accent2">
                <a:hueOff val="1170380"/>
                <a:satOff val="-1460"/>
                <a:lumOff val="34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3152" tIns="274320" rIns="73152" bIns="128016" numCol="1" spcCol="1270" anchor="t" anchorCtr="0">
          <a:noAutofit/>
        </a:bodyPr>
        <a:lstStyle/>
        <a:p>
          <a:pPr lvl="0" algn="ctr" defTabSz="800100">
            <a:lnSpc>
              <a:spcPct val="90000"/>
            </a:lnSpc>
            <a:spcBef>
              <a:spcPct val="0"/>
            </a:spcBef>
            <a:spcAft>
              <a:spcPct val="35000"/>
            </a:spcAft>
          </a:pPr>
          <a:r>
            <a:rPr lang="en-US" sz="1800" kern="1200" dirty="0" smtClean="0">
              <a:latin typeface="Corbel" pitchFamily="34" charset="0"/>
            </a:rPr>
            <a:t>Mannerism</a:t>
          </a:r>
          <a:endParaRPr lang="en-US" sz="1800" kern="1200" dirty="0">
            <a:latin typeface="Corbel" pitchFamily="34" charset="0"/>
          </a:endParaRPr>
        </a:p>
      </dsp:txBody>
      <dsp:txXfrm rot="10800000">
        <a:off x="1920194" y="1828799"/>
        <a:ext cx="1380848" cy="2189951"/>
      </dsp:txXfrm>
    </dsp:sp>
    <dsp:sp modelId="{41BC1ABA-1F87-4B1E-94EC-41724CD12655}">
      <dsp:nvSpPr>
        <dsp:cNvPr id="0" name=""/>
        <dsp:cNvSpPr/>
      </dsp:nvSpPr>
      <dsp:spPr>
        <a:xfrm>
          <a:off x="3493426" y="243840"/>
          <a:ext cx="1471346" cy="1341120"/>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2000" r="-22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5284ED54-4761-44DA-8086-D5FD397A1C95}">
      <dsp:nvSpPr>
        <dsp:cNvPr id="0" name=""/>
        <dsp:cNvSpPr/>
      </dsp:nvSpPr>
      <dsp:spPr>
        <a:xfrm rot="10800000">
          <a:off x="3493426" y="1828799"/>
          <a:ext cx="1471346" cy="2235200"/>
        </a:xfrm>
        <a:prstGeom prst="round2SameRect">
          <a:avLst>
            <a:gd name="adj1" fmla="val 10500"/>
            <a:gd name="adj2" fmla="val 0"/>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3152" tIns="274320" rIns="73152" bIns="128016" numCol="1" spcCol="1270" anchor="t" anchorCtr="0">
          <a:noAutofit/>
        </a:bodyPr>
        <a:lstStyle/>
        <a:p>
          <a:pPr lvl="0" algn="ctr" defTabSz="800100">
            <a:lnSpc>
              <a:spcPct val="90000"/>
            </a:lnSpc>
            <a:spcBef>
              <a:spcPct val="0"/>
            </a:spcBef>
            <a:spcAft>
              <a:spcPct val="35000"/>
            </a:spcAft>
          </a:pPr>
          <a:r>
            <a:rPr lang="en-US" sz="1800" kern="1200" dirty="0" smtClean="0">
              <a:latin typeface="Corbel" pitchFamily="34" charset="0"/>
            </a:rPr>
            <a:t>Baroque</a:t>
          </a:r>
          <a:endParaRPr lang="en-US" sz="1800" kern="1200" dirty="0">
            <a:latin typeface="Corbel" pitchFamily="34" charset="0"/>
          </a:endParaRPr>
        </a:p>
      </dsp:txBody>
      <dsp:txXfrm rot="10800000">
        <a:off x="3538675" y="1828799"/>
        <a:ext cx="1380848" cy="2189951"/>
      </dsp:txXfrm>
    </dsp:sp>
    <dsp:sp modelId="{D88C7409-AB93-4FE3-A61D-F51EE8A4B008}">
      <dsp:nvSpPr>
        <dsp:cNvPr id="0" name=""/>
        <dsp:cNvSpPr/>
      </dsp:nvSpPr>
      <dsp:spPr>
        <a:xfrm>
          <a:off x="5111908" y="243840"/>
          <a:ext cx="1471346" cy="1341120"/>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17000" r="-17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87B5BDBA-3C7A-41F1-8C33-F13937A84B36}">
      <dsp:nvSpPr>
        <dsp:cNvPr id="0" name=""/>
        <dsp:cNvSpPr/>
      </dsp:nvSpPr>
      <dsp:spPr>
        <a:xfrm rot="10800000">
          <a:off x="5111908" y="1828799"/>
          <a:ext cx="1471346" cy="2235200"/>
        </a:xfrm>
        <a:prstGeom prst="round2SameRect">
          <a:avLst>
            <a:gd name="adj1" fmla="val 10500"/>
            <a:gd name="adj2" fmla="val 0"/>
          </a:avLst>
        </a:prstGeom>
        <a:gradFill rotWithShape="0">
          <a:gsLst>
            <a:gs pos="0">
              <a:schemeClr val="accent2">
                <a:hueOff val="3511139"/>
                <a:satOff val="-4379"/>
                <a:lumOff val="1030"/>
                <a:alphaOff val="0"/>
                <a:shade val="51000"/>
                <a:satMod val="130000"/>
              </a:schemeClr>
            </a:gs>
            <a:gs pos="80000">
              <a:schemeClr val="accent2">
                <a:hueOff val="3511139"/>
                <a:satOff val="-4379"/>
                <a:lumOff val="1030"/>
                <a:alphaOff val="0"/>
                <a:shade val="93000"/>
                <a:satMod val="130000"/>
              </a:schemeClr>
            </a:gs>
            <a:gs pos="100000">
              <a:schemeClr val="accent2">
                <a:hueOff val="3511139"/>
                <a:satOff val="-4379"/>
                <a:lumOff val="103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3152" tIns="274320" rIns="73152" bIns="128016" numCol="1" spcCol="1270" anchor="t" anchorCtr="0">
          <a:noAutofit/>
        </a:bodyPr>
        <a:lstStyle/>
        <a:p>
          <a:pPr lvl="0" algn="ctr" defTabSz="800100">
            <a:lnSpc>
              <a:spcPct val="90000"/>
            </a:lnSpc>
            <a:spcBef>
              <a:spcPct val="0"/>
            </a:spcBef>
            <a:spcAft>
              <a:spcPct val="35000"/>
            </a:spcAft>
          </a:pPr>
          <a:r>
            <a:rPr lang="en-US" sz="1800" kern="1200" dirty="0" smtClean="0">
              <a:latin typeface="Corbel" pitchFamily="34" charset="0"/>
            </a:rPr>
            <a:t>Rococo</a:t>
          </a:r>
          <a:endParaRPr lang="en-US" sz="1800" kern="1200" dirty="0">
            <a:latin typeface="Corbel" pitchFamily="34" charset="0"/>
          </a:endParaRPr>
        </a:p>
      </dsp:txBody>
      <dsp:txXfrm rot="10800000">
        <a:off x="5157157" y="1828799"/>
        <a:ext cx="1380848" cy="2189951"/>
      </dsp:txXfrm>
    </dsp:sp>
    <dsp:sp modelId="{B68F94D2-D73D-420A-802B-DFDC9BE4ED4C}">
      <dsp:nvSpPr>
        <dsp:cNvPr id="0" name=""/>
        <dsp:cNvSpPr/>
      </dsp:nvSpPr>
      <dsp:spPr>
        <a:xfrm>
          <a:off x="6730389" y="243840"/>
          <a:ext cx="1471346" cy="1341120"/>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9000" r="-9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9B706799-997B-4F74-B652-58B58A51EA58}">
      <dsp:nvSpPr>
        <dsp:cNvPr id="0" name=""/>
        <dsp:cNvSpPr/>
      </dsp:nvSpPr>
      <dsp:spPr>
        <a:xfrm rot="10800000">
          <a:off x="6730389" y="1828799"/>
          <a:ext cx="1471346" cy="2235200"/>
        </a:xfrm>
        <a:prstGeom prst="round2SameRect">
          <a:avLst>
            <a:gd name="adj1" fmla="val 10500"/>
            <a:gd name="adj2" fmla="val 0"/>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3152" tIns="274320" rIns="73152" bIns="128016" numCol="1" spcCol="1270" anchor="t" anchorCtr="0">
          <a:noAutofit/>
        </a:bodyPr>
        <a:lstStyle/>
        <a:p>
          <a:pPr lvl="0" algn="l" defTabSz="800100">
            <a:lnSpc>
              <a:spcPct val="90000"/>
            </a:lnSpc>
            <a:spcBef>
              <a:spcPct val="0"/>
            </a:spcBef>
            <a:spcAft>
              <a:spcPct val="35000"/>
            </a:spcAft>
          </a:pPr>
          <a:r>
            <a:rPr lang="en-US" sz="1800" kern="1200" dirty="0" smtClean="0">
              <a:latin typeface="Corbel" pitchFamily="34" charset="0"/>
            </a:rPr>
            <a:t>Neoclassical</a:t>
          </a:r>
          <a:endParaRPr lang="en-US" sz="1800" kern="1200" dirty="0">
            <a:latin typeface="Corbel" pitchFamily="34" charset="0"/>
          </a:endParaRPr>
        </a:p>
      </dsp:txBody>
      <dsp:txXfrm rot="10800000">
        <a:off x="6775638" y="1828799"/>
        <a:ext cx="1380848" cy="2189951"/>
      </dsp:txXfrm>
    </dsp:sp>
  </dsp:spTree>
</dsp:drawing>
</file>

<file path=ppt/diagrams/layout1.xml><?xml version="1.0" encoding="utf-8"?>
<dgm:layoutDef xmlns:dgm="http://schemas.openxmlformats.org/drawingml/2006/diagram" xmlns:a="http://schemas.openxmlformats.org/drawingml/2006/main" uniqueId="urn:microsoft.com/office/officeart/2005/8/layout/pList2#1">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5138"/>
          </a:xfrm>
          <a:prstGeom prst="rect">
            <a:avLst/>
          </a:prstGeom>
        </p:spPr>
        <p:txBody>
          <a:bodyPr vert="horz" lIns="91440" tIns="45720" rIns="91440" bIns="45720" rtlCol="0"/>
          <a:lstStyle>
            <a:lvl1pPr algn="r">
              <a:defRPr sz="1200"/>
            </a:lvl1pPr>
          </a:lstStyle>
          <a:p>
            <a:fld id="{A150919E-8F76-4ACF-91F8-41D001A7B0D2}" type="datetimeFigureOut">
              <a:rPr lang="en-US" smtClean="0"/>
              <a:pPr/>
              <a:t>4/29/2016</a:t>
            </a:fld>
            <a:endParaRPr lang="en-US"/>
          </a:p>
        </p:txBody>
      </p:sp>
      <p:sp>
        <p:nvSpPr>
          <p:cNvPr id="4" name="Footer Placeholder 3"/>
          <p:cNvSpPr>
            <a:spLocks noGrp="1"/>
          </p:cNvSpPr>
          <p:nvPr>
            <p:ph type="ftr" sz="quarter" idx="2"/>
          </p:nvPr>
        </p:nvSpPr>
        <p:spPr>
          <a:xfrm>
            <a:off x="0" y="8842375"/>
            <a:ext cx="3043238"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5138"/>
          </a:xfrm>
          <a:prstGeom prst="rect">
            <a:avLst/>
          </a:prstGeom>
        </p:spPr>
        <p:txBody>
          <a:bodyPr vert="horz" lIns="91440" tIns="45720" rIns="91440" bIns="45720" rtlCol="0" anchor="b"/>
          <a:lstStyle>
            <a:lvl1pPr algn="r">
              <a:defRPr sz="1200"/>
            </a:lvl1pPr>
          </a:lstStyle>
          <a:p>
            <a:fld id="{CBFB8CE4-DAA1-4DB3-AB41-E7C41FF6B5A9}"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CD0C4AB8-25BE-445F-8073-7AAC05BD37FF}" type="datetimeFigureOut">
              <a:rPr lang="en-US" smtClean="0"/>
              <a:pPr/>
              <a:t>4/29/2016</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ED566074-CEC2-4EBF-B1F3-E97A96BEB2E0}" type="slidenum">
              <a:rPr lang="en-US" smtClean="0"/>
              <a:pPr/>
              <a:t>‹#›</a:t>
            </a:fld>
            <a:endParaRPr lang="en-US"/>
          </a:p>
        </p:txBody>
      </p:sp>
    </p:spTree>
    <p:extLst>
      <p:ext uri="{BB962C8B-B14F-4D97-AF65-F5344CB8AC3E}">
        <p14:creationId xmlns:p14="http://schemas.microsoft.com/office/powerpoint/2010/main" val="2498202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en.wikipedia.org/wiki/Antoine_Watteau" TargetMode="External"/><Relationship Id="rId2" Type="http://schemas.openxmlformats.org/officeDocument/2006/relationships/slide" Target="../slides/slide35.xml"/><Relationship Id="rId1" Type="http://schemas.openxmlformats.org/officeDocument/2006/relationships/notesMaster" Target="../notesMasters/notesMaster1.xml"/><Relationship Id="rId5" Type="http://schemas.openxmlformats.org/officeDocument/2006/relationships/hyperlink" Target="http://en.wikipedia.org/wiki/Louvre_Museum" TargetMode="External"/><Relationship Id="rId4" Type="http://schemas.openxmlformats.org/officeDocument/2006/relationships/hyperlink" Target="http://en.wikipedia.org/wiki/Embarkation_for_Cythera"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en.wikipedia.org/wiki/Jean-Auguste-Dominique_Ingres"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en.wikipedia.org/wiki/Roman_Kingdom" TargetMode="External"/><Relationship Id="rId2" Type="http://schemas.openxmlformats.org/officeDocument/2006/relationships/slide" Target="../slides/slide41.xml"/><Relationship Id="rId1" Type="http://schemas.openxmlformats.org/officeDocument/2006/relationships/notesMaster" Target="../notesMasters/notesMaster1.xml"/><Relationship Id="rId5" Type="http://schemas.openxmlformats.org/officeDocument/2006/relationships/hyperlink" Target="http://en.wikipedia.org/wiki/Horatii" TargetMode="External"/><Relationship Id="rId4" Type="http://schemas.openxmlformats.org/officeDocument/2006/relationships/hyperlink" Target="http://en.wikipedia.org/wiki/Alba_Longa"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en.wikipedia.org/wiki/Caspar_David_Friedrich"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en.wikipedia.org/wiki/Wanderer_Above_the_Sea_of_Fog"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fontScale="40000" lnSpcReduction="20000"/>
          </a:bodyPr>
          <a:lstStyle/>
          <a:p>
            <a:r>
              <a:rPr lang="en-US" sz="1400" b="1" dirty="0" smtClean="0"/>
              <a:t>Animated picture list with color text tabs</a:t>
            </a:r>
          </a:p>
          <a:p>
            <a:r>
              <a:rPr lang="en-US" sz="1400" dirty="0" smtClean="0"/>
              <a:t>(Intermediate)</a:t>
            </a:r>
          </a:p>
          <a:p>
            <a:endParaRPr lang="en-US" dirty="0" smtClean="0"/>
          </a:p>
          <a:p>
            <a:endParaRPr lang="en-US" dirty="0" smtClean="0"/>
          </a:p>
          <a:p>
            <a:r>
              <a:rPr lang="en-US" dirty="0" smtClean="0"/>
              <a:t>To reproduce the SmartArt effects on this page, do the following:</a:t>
            </a:r>
          </a:p>
          <a:p>
            <a:pPr marL="233309" indent="-233309" defTabSz="933237">
              <a:buFont typeface="+mj-lt"/>
              <a:buAutoNum type="arabicPeriod"/>
              <a:defRPr/>
            </a:pPr>
            <a:r>
              <a:rPr lang="en-US" dirty="0" smtClean="0"/>
              <a:t>On the </a:t>
            </a:r>
            <a:r>
              <a:rPr lang="en-US" b="1" dirty="0" smtClean="0"/>
              <a:t>Home</a:t>
            </a:r>
            <a:r>
              <a:rPr lang="en-US" dirty="0" smtClean="0"/>
              <a:t> tab, in the </a:t>
            </a:r>
            <a:r>
              <a:rPr lang="en-US" b="1" dirty="0" smtClean="0"/>
              <a:t>Slides</a:t>
            </a:r>
            <a:r>
              <a:rPr lang="en-US" dirty="0" smtClean="0"/>
              <a:t> group, click </a:t>
            </a:r>
            <a:r>
              <a:rPr lang="en-US" b="1" dirty="0" smtClean="0"/>
              <a:t>Layout</a:t>
            </a:r>
            <a:r>
              <a:rPr lang="en-US" dirty="0" smtClean="0"/>
              <a:t>, and then click </a:t>
            </a:r>
            <a:r>
              <a:rPr lang="en-US" b="1" dirty="0" smtClean="0"/>
              <a:t>Blank</a:t>
            </a:r>
            <a:r>
              <a:rPr lang="en-US" dirty="0" smtClean="0"/>
              <a:t>. </a:t>
            </a:r>
          </a:p>
          <a:p>
            <a:pPr marL="233309" indent="-233309" defTabSz="933237">
              <a:buFont typeface="+mj-lt"/>
              <a:buAutoNum type="arabicPeriod"/>
              <a:defRPr/>
            </a:pPr>
            <a:r>
              <a:rPr lang="en-US" dirty="0" smtClean="0"/>
              <a:t>On the </a:t>
            </a:r>
            <a:r>
              <a:rPr lang="en-US" b="1" dirty="0" smtClean="0"/>
              <a:t>Insert tab</a:t>
            </a:r>
            <a:r>
              <a:rPr lang="en-US" dirty="0" smtClean="0"/>
              <a:t>, in the </a:t>
            </a:r>
            <a:r>
              <a:rPr lang="en-US" b="1" dirty="0" smtClean="0"/>
              <a:t>Illustrations</a:t>
            </a:r>
            <a:r>
              <a:rPr lang="en-US" dirty="0" smtClean="0"/>
              <a:t> group, click </a:t>
            </a:r>
            <a:r>
              <a:rPr lang="en-US" b="1" dirty="0" smtClean="0"/>
              <a:t>SmartArt</a:t>
            </a:r>
            <a:r>
              <a:rPr lang="en-US" dirty="0" smtClean="0"/>
              <a:t>.</a:t>
            </a:r>
          </a:p>
          <a:p>
            <a:pPr marL="233309" indent="-233309">
              <a:buFont typeface="+mj-lt"/>
              <a:buAutoNum type="arabicPeriod"/>
            </a:pPr>
            <a:r>
              <a:rPr lang="en-US" dirty="0" smtClean="0"/>
              <a:t>In the </a:t>
            </a:r>
            <a:r>
              <a:rPr lang="en-US" b="1" dirty="0" smtClean="0"/>
              <a:t>Choose a SmartArt Graphic </a:t>
            </a:r>
            <a:r>
              <a:rPr lang="en-US" dirty="0" smtClean="0"/>
              <a:t>dialog box, in the left pane, click </a:t>
            </a:r>
            <a:r>
              <a:rPr lang="en-US" b="1" dirty="0" smtClean="0"/>
              <a:t>List</a:t>
            </a:r>
            <a:r>
              <a:rPr lang="en-US" dirty="0" smtClean="0"/>
              <a:t>. In the </a:t>
            </a:r>
            <a:r>
              <a:rPr lang="en-US" b="1" dirty="0" smtClean="0"/>
              <a:t>List</a:t>
            </a:r>
            <a:r>
              <a:rPr lang="en-US" dirty="0" smtClean="0"/>
              <a:t> pane, double-click </a:t>
            </a:r>
            <a:r>
              <a:rPr lang="en-US" b="1" dirty="0" smtClean="0"/>
              <a:t>Horizontal Picture List </a:t>
            </a:r>
            <a:r>
              <a:rPr lang="en-US" dirty="0" smtClean="0"/>
              <a:t>(fifth row, second option from the left) to insert the graphic into the slide. </a:t>
            </a:r>
          </a:p>
          <a:p>
            <a:pPr marL="233309" indent="-233309">
              <a:buFont typeface="+mj-lt"/>
              <a:buAutoNum type="arabicPeriod"/>
            </a:pPr>
            <a:r>
              <a:rPr lang="en-US" dirty="0" smtClean="0"/>
              <a:t>Press and hold CTRL, and select the picture placeholder and text shape (top and bottom shape) in one of the objects. Under </a:t>
            </a:r>
            <a:r>
              <a:rPr lang="en-US" b="1" dirty="0" smtClean="0"/>
              <a:t>SmartArt Tools</a:t>
            </a:r>
            <a:r>
              <a:rPr lang="en-US" dirty="0" smtClean="0"/>
              <a:t>,</a:t>
            </a:r>
            <a:r>
              <a:rPr lang="en-US" b="1" dirty="0" smtClean="0"/>
              <a:t> </a:t>
            </a:r>
            <a:r>
              <a:rPr lang="en-US" dirty="0" smtClean="0"/>
              <a:t>on the </a:t>
            </a:r>
            <a:r>
              <a:rPr lang="en-US" b="1" dirty="0" smtClean="0"/>
              <a:t>Design</a:t>
            </a:r>
            <a:r>
              <a:rPr lang="en-US" dirty="0" smtClean="0"/>
              <a:t> tab, in the </a:t>
            </a:r>
            <a:r>
              <a:rPr lang="en-US" b="1" dirty="0" smtClean="0"/>
              <a:t>Create Graphic </a:t>
            </a:r>
            <a:r>
              <a:rPr lang="en-US" dirty="0" smtClean="0"/>
              <a:t>group, click </a:t>
            </a:r>
            <a:r>
              <a:rPr lang="en-US" b="1" dirty="0" smtClean="0"/>
              <a:t>Add Shape</a:t>
            </a:r>
            <a:r>
              <a:rPr lang="en-US" dirty="0" smtClean="0"/>
              <a:t>, and then click </a:t>
            </a:r>
            <a:r>
              <a:rPr lang="en-US" b="1" dirty="0" smtClean="0"/>
              <a:t>Add Shape After</a:t>
            </a:r>
            <a:r>
              <a:rPr lang="en-US" dirty="0" smtClean="0"/>
              <a:t>. Repeat this process one more time for a total of five picture placeholders and text shapes. </a:t>
            </a:r>
          </a:p>
          <a:p>
            <a:pPr marL="233309" indent="-233309" defTabSz="933237">
              <a:buFont typeface="+mj-lt"/>
              <a:buAutoNum type="arabicPeriod"/>
              <a:defRPr/>
            </a:pPr>
            <a:r>
              <a:rPr lang="en-US" dirty="0" smtClean="0"/>
              <a:t>Select the graphic. Under </a:t>
            </a:r>
            <a:r>
              <a:rPr lang="en-US" b="1" dirty="0" smtClean="0"/>
              <a:t>SmartArt Tools</a:t>
            </a:r>
            <a:r>
              <a:rPr lang="en-US" dirty="0" smtClean="0"/>
              <a:t>, on the </a:t>
            </a:r>
            <a:r>
              <a:rPr lang="en-US" b="1" dirty="0" smtClean="0"/>
              <a:t>Format</a:t>
            </a:r>
            <a:r>
              <a:rPr lang="en-US" dirty="0" smtClean="0"/>
              <a:t> tab, click </a:t>
            </a:r>
            <a:r>
              <a:rPr lang="en-US" b="1" dirty="0" smtClean="0"/>
              <a:t>Size</a:t>
            </a:r>
            <a:r>
              <a:rPr lang="en-US" dirty="0" smtClean="0"/>
              <a:t>, and then do the following:</a:t>
            </a:r>
          </a:p>
          <a:p>
            <a:pPr marL="699927" lvl="1" indent="-233309" defTabSz="933237">
              <a:buFont typeface="Arial" pitchFamily="34" charset="0"/>
              <a:buChar char="•"/>
              <a:defRPr/>
            </a:pPr>
            <a:r>
              <a:rPr lang="en-US" dirty="0" smtClean="0"/>
              <a:t>In the </a:t>
            </a:r>
            <a:r>
              <a:rPr lang="en-US" b="1" dirty="0" smtClean="0"/>
              <a:t>Height</a:t>
            </a:r>
            <a:r>
              <a:rPr lang="en-US" dirty="0" smtClean="0"/>
              <a:t> box, enter </a:t>
            </a:r>
            <a:r>
              <a:rPr lang="en-US" b="1" dirty="0" smtClean="0"/>
              <a:t>4.44”</a:t>
            </a:r>
            <a:r>
              <a:rPr lang="en-US" dirty="0" smtClean="0"/>
              <a:t>.</a:t>
            </a:r>
          </a:p>
          <a:p>
            <a:pPr marL="699927" lvl="1" indent="-233309" defTabSz="933237">
              <a:buFont typeface="Arial" pitchFamily="34" charset="0"/>
              <a:buChar char="•"/>
              <a:defRPr/>
            </a:pPr>
            <a:r>
              <a:rPr lang="en-US" dirty="0" smtClean="0"/>
              <a:t>In the </a:t>
            </a:r>
            <a:r>
              <a:rPr lang="en-US" b="1" dirty="0" smtClean="0"/>
              <a:t>Width</a:t>
            </a:r>
            <a:r>
              <a:rPr lang="en-US" dirty="0" smtClean="0"/>
              <a:t> box, enter </a:t>
            </a:r>
            <a:r>
              <a:rPr lang="en-US" b="1" dirty="0" smtClean="0"/>
              <a:t>9.25”</a:t>
            </a:r>
            <a:r>
              <a:rPr lang="en-US" dirty="0" smtClean="0"/>
              <a:t>.</a:t>
            </a:r>
          </a:p>
          <a:p>
            <a:pPr marL="233309" indent="-233309" defTabSz="933237">
              <a:buFont typeface="+mj-lt"/>
              <a:buAutoNum type="arabicPeriod"/>
              <a:defRPr/>
            </a:pPr>
            <a:r>
              <a:rPr lang="en-US" dirty="0" smtClean="0"/>
              <a:t>Under </a:t>
            </a:r>
            <a:r>
              <a:rPr lang="en-US" b="1" dirty="0" smtClean="0"/>
              <a:t>SmartArt Tools</a:t>
            </a:r>
            <a:r>
              <a:rPr lang="en-US" dirty="0" smtClean="0"/>
              <a:t>, on the </a:t>
            </a:r>
            <a:r>
              <a:rPr lang="en-US" b="1" dirty="0" smtClean="0"/>
              <a:t>Format</a:t>
            </a:r>
            <a:r>
              <a:rPr lang="en-US" dirty="0" smtClean="0"/>
              <a:t> tab, click </a:t>
            </a:r>
            <a:r>
              <a:rPr lang="en-US" b="1" dirty="0" smtClean="0"/>
              <a:t>Arrange</a:t>
            </a:r>
            <a:r>
              <a:rPr lang="en-US" dirty="0" smtClean="0"/>
              <a:t>, click </a:t>
            </a:r>
            <a:r>
              <a:rPr lang="en-US" b="1" dirty="0" smtClean="0"/>
              <a:t>Align</a:t>
            </a:r>
            <a:r>
              <a:rPr lang="en-US" dirty="0" smtClean="0"/>
              <a:t>, and then do the following:</a:t>
            </a:r>
          </a:p>
          <a:p>
            <a:pPr marL="699927" lvl="1" indent="-233309" defTabSz="933237">
              <a:buFont typeface="+mj-lt"/>
              <a:buAutoNum type="arabicPeriod"/>
              <a:defRPr/>
            </a:pPr>
            <a:r>
              <a:rPr lang="en-US" dirty="0" smtClean="0"/>
              <a:t>Click </a:t>
            </a:r>
            <a:r>
              <a:rPr lang="en-US" b="1" dirty="0" smtClean="0"/>
              <a:t>Align to Slide</a:t>
            </a:r>
            <a:r>
              <a:rPr lang="en-US" dirty="0" smtClean="0"/>
              <a:t>.</a:t>
            </a:r>
          </a:p>
          <a:p>
            <a:pPr marL="699927" lvl="1" indent="-233309" defTabSz="933237">
              <a:buFont typeface="+mj-lt"/>
              <a:buAutoNum type="arabicPeriod"/>
              <a:defRPr/>
            </a:pPr>
            <a:r>
              <a:rPr lang="en-US" dirty="0" smtClean="0"/>
              <a:t>Click </a:t>
            </a:r>
            <a:r>
              <a:rPr lang="en-US" b="1" dirty="0" smtClean="0"/>
              <a:t>Align Middle</a:t>
            </a:r>
            <a:r>
              <a:rPr lang="en-US" dirty="0" smtClean="0"/>
              <a:t>. </a:t>
            </a:r>
          </a:p>
          <a:p>
            <a:pPr marL="699927" lvl="1" indent="-233309" defTabSz="933237">
              <a:buFont typeface="+mj-lt"/>
              <a:buAutoNum type="arabicPeriod"/>
              <a:defRPr/>
            </a:pPr>
            <a:r>
              <a:rPr lang="en-US" dirty="0" smtClean="0"/>
              <a:t>Click </a:t>
            </a:r>
            <a:r>
              <a:rPr lang="en-US" b="1" dirty="0" smtClean="0"/>
              <a:t>Align Center</a:t>
            </a:r>
            <a:r>
              <a:rPr lang="en-US" dirty="0" smtClean="0"/>
              <a:t>. </a:t>
            </a:r>
          </a:p>
          <a:p>
            <a:pPr marL="233309" indent="-233309" defTabSz="933237">
              <a:buFont typeface="+mj-lt"/>
              <a:buAutoNum type="arabicPeriod" startAt="7"/>
              <a:defRPr/>
            </a:pPr>
            <a:r>
              <a:rPr lang="en-US" dirty="0" smtClean="0"/>
              <a:t>Select the graphic, and then click one of the arrows on the left border. In the </a:t>
            </a:r>
            <a:r>
              <a:rPr lang="en-US" b="1" dirty="0" smtClean="0"/>
              <a:t>Type your text here </a:t>
            </a:r>
            <a:r>
              <a:rPr lang="en-US" dirty="0" smtClean="0"/>
              <a:t>dialog box, enter text.</a:t>
            </a:r>
          </a:p>
          <a:p>
            <a:pPr marL="233309" indent="-233309">
              <a:buFont typeface="+mj-lt"/>
              <a:buAutoNum type="arabicPeriod" startAt="7"/>
            </a:pPr>
            <a:r>
              <a:rPr lang="en-US" dirty="0" smtClean="0"/>
              <a:t>Press and hold CTRL, and then select all five text boxes in the graphic. On the </a:t>
            </a:r>
            <a:r>
              <a:rPr lang="en-US" b="1" dirty="0" smtClean="0"/>
              <a:t>Home</a:t>
            </a:r>
            <a:r>
              <a:rPr lang="en-US" dirty="0" smtClean="0"/>
              <a:t> tab, in the </a:t>
            </a:r>
            <a:r>
              <a:rPr lang="en-US" b="1" dirty="0" smtClean="0"/>
              <a:t>Font</a:t>
            </a:r>
            <a:r>
              <a:rPr lang="en-US" dirty="0" smtClean="0"/>
              <a:t> group, select </a:t>
            </a:r>
            <a:r>
              <a:rPr lang="en-US" b="1" dirty="0" smtClean="0"/>
              <a:t>Corbel </a:t>
            </a:r>
            <a:r>
              <a:rPr lang="en-US" dirty="0" smtClean="0"/>
              <a:t>from the </a:t>
            </a:r>
            <a:r>
              <a:rPr lang="en-US" b="1" dirty="0" smtClean="0"/>
              <a:t>Font </a:t>
            </a:r>
            <a:r>
              <a:rPr lang="en-US" dirty="0" smtClean="0"/>
              <a:t>list,</a:t>
            </a:r>
            <a:r>
              <a:rPr lang="en-US" b="1" dirty="0" smtClean="0"/>
              <a:t> </a:t>
            </a:r>
            <a:r>
              <a:rPr lang="en-US" dirty="0" smtClean="0"/>
              <a:t>and then enter </a:t>
            </a:r>
            <a:r>
              <a:rPr lang="en-US" b="1" dirty="0" smtClean="0"/>
              <a:t>22 </a:t>
            </a:r>
            <a:r>
              <a:rPr lang="en-US" dirty="0" smtClean="0"/>
              <a:t>in the </a:t>
            </a:r>
            <a:r>
              <a:rPr lang="en-US" b="1" dirty="0" smtClean="0"/>
              <a:t>Font Size </a:t>
            </a:r>
            <a:r>
              <a:rPr lang="en-US" dirty="0" smtClean="0"/>
              <a:t>box.</a:t>
            </a:r>
          </a:p>
          <a:p>
            <a:pPr marL="233309" indent="-233309">
              <a:buFont typeface="+mj-lt"/>
              <a:buAutoNum type="arabicPeriod" startAt="7"/>
            </a:pPr>
            <a:r>
              <a:rPr lang="en-US" dirty="0" smtClean="0"/>
              <a:t>Select the graphic. Under</a:t>
            </a:r>
            <a:r>
              <a:rPr lang="en-US" b="1" dirty="0" smtClean="0"/>
              <a:t> SmartArt</a:t>
            </a:r>
            <a:r>
              <a:rPr lang="en-US" dirty="0" smtClean="0"/>
              <a:t> </a:t>
            </a:r>
            <a:r>
              <a:rPr lang="en-US" b="1" dirty="0" smtClean="0"/>
              <a:t>Tools</a:t>
            </a:r>
            <a:r>
              <a:rPr lang="en-US" dirty="0" smtClean="0"/>
              <a:t>, on the </a:t>
            </a:r>
            <a:r>
              <a:rPr lang="en-US" b="1" dirty="0" smtClean="0"/>
              <a:t>Design</a:t>
            </a:r>
            <a:r>
              <a:rPr lang="en-US" dirty="0" smtClean="0"/>
              <a:t> tab, in the </a:t>
            </a:r>
            <a:r>
              <a:rPr lang="en-US" b="1" dirty="0" smtClean="0"/>
              <a:t>SmartArt</a:t>
            </a:r>
            <a:r>
              <a:rPr lang="en-US" dirty="0" smtClean="0"/>
              <a:t> </a:t>
            </a:r>
            <a:r>
              <a:rPr lang="en-US" b="1" dirty="0" smtClean="0"/>
              <a:t>Styles</a:t>
            </a:r>
            <a:r>
              <a:rPr lang="en-US" dirty="0" smtClean="0"/>
              <a:t> group, do the following: </a:t>
            </a:r>
          </a:p>
          <a:p>
            <a:pPr marL="699927" lvl="1" indent="-233309">
              <a:buFont typeface="Arial" pitchFamily="34" charset="0"/>
              <a:buChar char="•"/>
            </a:pPr>
            <a:r>
              <a:rPr lang="en-US" dirty="0" smtClean="0"/>
              <a:t>Click </a:t>
            </a:r>
            <a:r>
              <a:rPr lang="en-US" b="1" dirty="0" smtClean="0"/>
              <a:t>Change</a:t>
            </a:r>
            <a:r>
              <a:rPr lang="en-US" dirty="0" smtClean="0"/>
              <a:t> </a:t>
            </a:r>
            <a:r>
              <a:rPr lang="en-US" b="1" dirty="0" smtClean="0"/>
              <a:t>Colors</a:t>
            </a:r>
            <a:r>
              <a:rPr lang="en-US" dirty="0" smtClean="0"/>
              <a:t>, and then under </a:t>
            </a:r>
            <a:r>
              <a:rPr lang="en-US" b="1" dirty="0" smtClean="0"/>
              <a:t>Colorful</a:t>
            </a:r>
            <a:r>
              <a:rPr lang="en-US" dirty="0" smtClean="0"/>
              <a:t> click </a:t>
            </a:r>
            <a:r>
              <a:rPr lang="en-US" b="1" dirty="0" smtClean="0"/>
              <a:t>Colorful Range – Accent Colors 2 to 3 </a:t>
            </a:r>
            <a:r>
              <a:rPr lang="en-US" dirty="0" smtClean="0"/>
              <a:t>(second option from the left).</a:t>
            </a:r>
          </a:p>
          <a:p>
            <a:pPr marL="699927" lvl="1" indent="-233309">
              <a:buFont typeface="Arial" pitchFamily="34" charset="0"/>
              <a:buChar char="•"/>
            </a:pPr>
            <a:r>
              <a:rPr lang="en-US" dirty="0" smtClean="0"/>
              <a:t>Click </a:t>
            </a:r>
            <a:r>
              <a:rPr lang="en-US" b="1" dirty="0" smtClean="0"/>
              <a:t>More</a:t>
            </a:r>
            <a:r>
              <a:rPr lang="en-US" dirty="0" smtClean="0"/>
              <a:t>, and then under </a:t>
            </a:r>
            <a:r>
              <a:rPr lang="en-US" b="1" dirty="0" smtClean="0"/>
              <a:t>Best Match for Document</a:t>
            </a:r>
            <a:r>
              <a:rPr lang="en-US" dirty="0" smtClean="0"/>
              <a:t> click </a:t>
            </a:r>
            <a:r>
              <a:rPr lang="en-US" b="1" dirty="0" smtClean="0"/>
              <a:t>Moderate Effect </a:t>
            </a:r>
            <a:r>
              <a:rPr lang="en-US" dirty="0" smtClean="0"/>
              <a:t>(fourth option from the left).</a:t>
            </a:r>
          </a:p>
          <a:p>
            <a:pPr marL="233309" indent="-233309">
              <a:buFont typeface="+mj-lt"/>
              <a:buAutoNum type="arabicPeriod" startAt="10"/>
            </a:pPr>
            <a:r>
              <a:rPr lang="en-US" dirty="0" smtClean="0"/>
              <a:t>Select the rounded rectangle at the top of the graphic. Under</a:t>
            </a:r>
            <a:r>
              <a:rPr lang="en-US" b="1" dirty="0" smtClean="0"/>
              <a:t> SmartArt</a:t>
            </a:r>
            <a:r>
              <a:rPr lang="en-US" dirty="0" smtClean="0"/>
              <a:t> </a:t>
            </a:r>
            <a:r>
              <a:rPr lang="en-US" b="1" dirty="0" smtClean="0"/>
              <a:t>Tools</a:t>
            </a:r>
            <a:r>
              <a:rPr lang="en-US" dirty="0" smtClean="0"/>
              <a:t>, on the </a:t>
            </a:r>
            <a:r>
              <a:rPr lang="en-US" b="1" dirty="0" smtClean="0"/>
              <a:t>Format</a:t>
            </a:r>
            <a:r>
              <a:rPr lang="en-US" dirty="0" smtClean="0"/>
              <a:t> tab, in the </a:t>
            </a:r>
            <a:r>
              <a:rPr lang="en-US" b="1" dirty="0" smtClean="0"/>
              <a:t>Shape</a:t>
            </a:r>
            <a:r>
              <a:rPr lang="en-US" dirty="0" smtClean="0"/>
              <a:t> </a:t>
            </a:r>
            <a:r>
              <a:rPr lang="en-US" b="1" dirty="0" smtClean="0"/>
              <a:t>Styles</a:t>
            </a:r>
            <a:r>
              <a:rPr lang="en-US" dirty="0" smtClean="0"/>
              <a:t> group, click the arrow next to </a:t>
            </a:r>
            <a:r>
              <a:rPr lang="en-US" b="1" dirty="0" smtClean="0"/>
              <a:t>Shape</a:t>
            </a:r>
            <a:r>
              <a:rPr lang="en-US" dirty="0" smtClean="0"/>
              <a:t> </a:t>
            </a:r>
            <a:r>
              <a:rPr lang="en-US" b="1" dirty="0" smtClean="0"/>
              <a:t>Fill</a:t>
            </a:r>
            <a:r>
              <a:rPr lang="en-US" dirty="0" smtClean="0"/>
              <a:t>, and then under </a:t>
            </a:r>
            <a:r>
              <a:rPr lang="en-US" b="1" dirty="0" smtClean="0"/>
              <a:t>Theme Colors </a:t>
            </a:r>
            <a:r>
              <a:rPr lang="en-US" dirty="0" smtClean="0"/>
              <a:t>click </a:t>
            </a:r>
            <a:r>
              <a:rPr lang="en-US" b="1" dirty="0" smtClean="0"/>
              <a:t>White, Background 1, Darker 35% </a:t>
            </a:r>
            <a:r>
              <a:rPr lang="en-US" dirty="0" smtClean="0"/>
              <a:t>(fifth row, first option from the left).</a:t>
            </a:r>
          </a:p>
          <a:p>
            <a:pPr marL="233309" indent="-233309" defTabSz="933237">
              <a:buFont typeface="+mj-lt"/>
              <a:buAutoNum type="arabicPeriod" startAt="10"/>
              <a:defRPr/>
            </a:pPr>
            <a:r>
              <a:rPr lang="en-US" dirty="0" smtClean="0"/>
              <a:t>Click each of the five picture placeholders in the SmartArt graphic, select a picture, and then click </a:t>
            </a:r>
            <a:r>
              <a:rPr lang="en-US" b="1" dirty="0" smtClean="0"/>
              <a:t>Insert</a:t>
            </a:r>
            <a:r>
              <a:rPr lang="en-US" dirty="0" smtClean="0"/>
              <a:t>.</a:t>
            </a:r>
          </a:p>
          <a:p>
            <a:endParaRPr lang="en-US" dirty="0" smtClean="0"/>
          </a:p>
          <a:p>
            <a:endParaRPr lang="en-US" dirty="0" smtClean="0"/>
          </a:p>
          <a:p>
            <a:r>
              <a:rPr lang="en-US" dirty="0" smtClean="0"/>
              <a:t>To reproduce the animation effects on this slide, do the following:</a:t>
            </a:r>
          </a:p>
          <a:p>
            <a:pPr marL="233309" indent="-233309">
              <a:buFont typeface="+mj-lt"/>
              <a:buAutoNum type="arabicPeriod"/>
            </a:pPr>
            <a:r>
              <a:rPr lang="en-US" dirty="0" smtClean="0"/>
              <a:t>On the </a:t>
            </a:r>
            <a:r>
              <a:rPr lang="en-US" b="1" dirty="0" smtClean="0"/>
              <a:t>Animations</a:t>
            </a:r>
            <a:r>
              <a:rPr lang="en-US" dirty="0" smtClean="0"/>
              <a:t> tab, in the </a:t>
            </a:r>
            <a:r>
              <a:rPr lang="en-US" b="1" dirty="0" smtClean="0"/>
              <a:t>Advanced Animations</a:t>
            </a:r>
            <a:r>
              <a:rPr lang="en-US" dirty="0" smtClean="0"/>
              <a:t> group, click </a:t>
            </a:r>
            <a:r>
              <a:rPr lang="en-US" b="1" dirty="0" smtClean="0"/>
              <a:t>Animation Pane</a:t>
            </a:r>
            <a:r>
              <a:rPr lang="en-US" dirty="0" smtClean="0"/>
              <a:t>.</a:t>
            </a:r>
          </a:p>
          <a:p>
            <a:pPr marL="233309" indent="-233309">
              <a:buFont typeface="+mj-lt"/>
              <a:buAutoNum type="arabicPeriod"/>
            </a:pPr>
            <a:r>
              <a:rPr lang="en-US" dirty="0" smtClean="0"/>
              <a:t>On the slide, select the graphic. On the </a:t>
            </a:r>
            <a:r>
              <a:rPr lang="en-US" b="1" dirty="0" smtClean="0"/>
              <a:t>Animations</a:t>
            </a:r>
            <a:r>
              <a:rPr lang="en-US" dirty="0" smtClean="0"/>
              <a:t> tab, in the </a:t>
            </a:r>
            <a:r>
              <a:rPr lang="en-US" b="1" dirty="0" smtClean="0"/>
              <a:t>Animation</a:t>
            </a:r>
            <a:r>
              <a:rPr lang="en-US" dirty="0" smtClean="0"/>
              <a:t> group, click the </a:t>
            </a:r>
            <a:r>
              <a:rPr lang="en-US" b="1" dirty="0" smtClean="0"/>
              <a:t>More</a:t>
            </a:r>
            <a:r>
              <a:rPr lang="en-US" dirty="0" smtClean="0"/>
              <a:t> arrow at the Effects Gallery and under </a:t>
            </a:r>
            <a:r>
              <a:rPr lang="en-US" b="1" dirty="0" smtClean="0"/>
              <a:t>Entrance</a:t>
            </a:r>
            <a:r>
              <a:rPr lang="en-US" dirty="0" smtClean="0"/>
              <a:t>, click </a:t>
            </a:r>
            <a:r>
              <a:rPr lang="en-US" b="1" dirty="0" smtClean="0"/>
              <a:t>Float In</a:t>
            </a:r>
            <a:r>
              <a:rPr lang="en-US" dirty="0" smtClean="0"/>
              <a:t>.</a:t>
            </a:r>
          </a:p>
          <a:p>
            <a:pPr marL="233309" indent="-233309" defTabSz="933237">
              <a:buFont typeface="+mj-lt"/>
              <a:buAutoNum type="arabicPeriod"/>
              <a:defRPr/>
            </a:pPr>
            <a:r>
              <a:rPr lang="en-US" dirty="0" smtClean="0"/>
              <a:t>In the </a:t>
            </a:r>
            <a:r>
              <a:rPr lang="en-US" b="1" dirty="0" smtClean="0"/>
              <a:t>Animation</a:t>
            </a:r>
            <a:r>
              <a:rPr lang="en-US" dirty="0" smtClean="0"/>
              <a:t> group, click </a:t>
            </a:r>
            <a:r>
              <a:rPr lang="en-US" b="1" dirty="0" smtClean="0"/>
              <a:t>Effect Options</a:t>
            </a:r>
            <a:r>
              <a:rPr lang="en-US" dirty="0" smtClean="0"/>
              <a:t>, and under </a:t>
            </a:r>
            <a:r>
              <a:rPr lang="en-US" b="1" dirty="0" smtClean="0"/>
              <a:t>Sequence</a:t>
            </a:r>
            <a:r>
              <a:rPr lang="en-US" dirty="0" smtClean="0"/>
              <a:t>, click </a:t>
            </a:r>
            <a:r>
              <a:rPr lang="en-US" b="1" dirty="0" smtClean="0"/>
              <a:t>One by One</a:t>
            </a:r>
            <a:r>
              <a:rPr lang="en-US" dirty="0" smtClean="0"/>
              <a:t>. </a:t>
            </a:r>
          </a:p>
          <a:p>
            <a:pPr marL="233309" indent="-233309">
              <a:buFont typeface="+mj-lt"/>
              <a:buAutoNum type="arabicPeriod"/>
            </a:pPr>
            <a:r>
              <a:rPr lang="en-US" dirty="0" smtClean="0"/>
              <a:t>In the </a:t>
            </a:r>
            <a:r>
              <a:rPr lang="en-US" b="1" dirty="0" smtClean="0"/>
              <a:t>Timing</a:t>
            </a:r>
            <a:r>
              <a:rPr lang="en-US" dirty="0" smtClean="0"/>
              <a:t> group, in the </a:t>
            </a:r>
            <a:r>
              <a:rPr lang="en-US" b="1" dirty="0" smtClean="0"/>
              <a:t>Duration</a:t>
            </a:r>
            <a:r>
              <a:rPr lang="en-US" dirty="0" smtClean="0"/>
              <a:t> list, click </a:t>
            </a:r>
            <a:r>
              <a:rPr lang="en-US" b="1" dirty="0" smtClean="0"/>
              <a:t>01.00</a:t>
            </a:r>
            <a:r>
              <a:rPr lang="en-US" dirty="0" smtClean="0"/>
              <a:t>.</a:t>
            </a:r>
          </a:p>
          <a:p>
            <a:pPr marL="233309" indent="-233309" defTabSz="933237">
              <a:buFont typeface="+mj-lt"/>
              <a:buAutoNum type="arabicPeriod"/>
              <a:defRPr/>
            </a:pPr>
            <a:r>
              <a:rPr lang="en-US" dirty="0" smtClean="0"/>
              <a:t>In the </a:t>
            </a:r>
            <a:r>
              <a:rPr lang="en-US" b="1" dirty="0" smtClean="0"/>
              <a:t>Animation Pane</a:t>
            </a:r>
            <a:r>
              <a:rPr lang="en-US" dirty="0" smtClean="0"/>
              <a:t>, click the double-arrow below the animation effect to expand the list of effects, then do the following to modify the list of effects:</a:t>
            </a:r>
          </a:p>
          <a:p>
            <a:pPr marL="699927" lvl="1" indent="-233309" defTabSz="933237">
              <a:buFont typeface="Arial" pitchFamily="34" charset="0"/>
              <a:buChar char="•"/>
              <a:defRPr/>
            </a:pPr>
            <a:r>
              <a:rPr lang="en-US" dirty="0" smtClean="0"/>
              <a:t>Select the first animation effect, and then do the following:</a:t>
            </a:r>
          </a:p>
          <a:p>
            <a:pPr marL="1166546" lvl="2" indent="-233309" defTabSz="933237">
              <a:buFont typeface="+mj-lt"/>
              <a:buAutoNum type="arabicPeriod"/>
              <a:defRPr/>
            </a:pPr>
            <a:r>
              <a:rPr lang="en-US" dirty="0" smtClean="0"/>
              <a:t>On the </a:t>
            </a:r>
            <a:r>
              <a:rPr lang="en-US" b="1" dirty="0" smtClean="0"/>
              <a:t>Animations</a:t>
            </a:r>
            <a:r>
              <a:rPr lang="en-US" dirty="0" smtClean="0"/>
              <a:t> tab, in the </a:t>
            </a:r>
            <a:r>
              <a:rPr lang="en-US" b="1" dirty="0" smtClean="0"/>
              <a:t>Animation</a:t>
            </a:r>
            <a:r>
              <a:rPr lang="en-US" dirty="0" smtClean="0"/>
              <a:t> group, click the </a:t>
            </a:r>
            <a:r>
              <a:rPr lang="en-US" b="1" dirty="0" smtClean="0"/>
              <a:t>More</a:t>
            </a:r>
            <a:r>
              <a:rPr lang="en-US" dirty="0" smtClean="0"/>
              <a:t> arrow at the Effects Gallery and then click </a:t>
            </a:r>
            <a:r>
              <a:rPr lang="en-US" b="1" dirty="0" smtClean="0"/>
              <a:t>More Entrance Effects</a:t>
            </a:r>
            <a:r>
              <a:rPr lang="en-US" dirty="0" smtClean="0"/>
              <a:t>. In the </a:t>
            </a:r>
            <a:r>
              <a:rPr lang="en-US" b="1" dirty="0" smtClean="0"/>
              <a:t>Change Entrance Effects</a:t>
            </a:r>
            <a:r>
              <a:rPr lang="en-US" dirty="0" smtClean="0"/>
              <a:t> dialog box, under </a:t>
            </a:r>
            <a:r>
              <a:rPr lang="en-US" b="1" dirty="0" smtClean="0"/>
              <a:t>Moderate</a:t>
            </a:r>
            <a:r>
              <a:rPr lang="en-US" dirty="0" smtClean="0"/>
              <a:t>, click </a:t>
            </a:r>
            <a:r>
              <a:rPr lang="en-US" b="1" dirty="0" smtClean="0"/>
              <a:t>Basic Zoom</a:t>
            </a:r>
            <a:r>
              <a:rPr lang="en-US" dirty="0" smtClean="0"/>
              <a:t>.</a:t>
            </a:r>
          </a:p>
          <a:p>
            <a:pPr marL="1166546" lvl="2" indent="-233309" defTabSz="933237">
              <a:buFont typeface="+mj-lt"/>
              <a:buAutoNum type="arabicPeriod"/>
              <a:defRPr/>
            </a:pPr>
            <a:r>
              <a:rPr lang="en-US" dirty="0" smtClean="0"/>
              <a:t>Click </a:t>
            </a:r>
            <a:r>
              <a:rPr lang="en-US" b="1" dirty="0" smtClean="0"/>
              <a:t>Effect Options</a:t>
            </a:r>
            <a:r>
              <a:rPr lang="en-US" dirty="0" smtClean="0"/>
              <a:t>, and under </a:t>
            </a:r>
            <a:r>
              <a:rPr lang="en-US" b="1" dirty="0" smtClean="0"/>
              <a:t>Zoom</a:t>
            </a:r>
            <a:r>
              <a:rPr lang="en-US" dirty="0" smtClean="0"/>
              <a:t>, click </a:t>
            </a:r>
            <a:r>
              <a:rPr lang="en-US" b="1" dirty="0" smtClean="0"/>
              <a:t>Out Slightly</a:t>
            </a:r>
            <a:r>
              <a:rPr lang="en-US" dirty="0" smtClean="0"/>
              <a:t>. </a:t>
            </a:r>
          </a:p>
          <a:p>
            <a:pPr marL="1166546" lvl="2" indent="-233309" defTabSz="933237">
              <a:buFont typeface="+mj-lt"/>
              <a:buAutoNum type="arabicPeriod"/>
              <a:defRPr/>
            </a:pPr>
            <a:r>
              <a:rPr lang="en-US" dirty="0" smtClean="0"/>
              <a:t>In the </a:t>
            </a:r>
            <a:r>
              <a:rPr lang="en-US" b="1" dirty="0" smtClean="0"/>
              <a:t>Timing </a:t>
            </a:r>
            <a:r>
              <a:rPr lang="en-US" dirty="0" smtClean="0"/>
              <a:t>group, in the </a:t>
            </a:r>
            <a:r>
              <a:rPr lang="en-US" b="1" dirty="0" smtClean="0"/>
              <a:t>Start</a:t>
            </a:r>
            <a:r>
              <a:rPr lang="en-US" dirty="0" smtClean="0"/>
              <a:t> list, select </a:t>
            </a:r>
            <a:r>
              <a:rPr lang="en-US" b="1" dirty="0" smtClean="0"/>
              <a:t>With Previous</a:t>
            </a:r>
            <a:r>
              <a:rPr lang="en-US" dirty="0" smtClean="0"/>
              <a:t>.</a:t>
            </a:r>
          </a:p>
          <a:p>
            <a:pPr marL="1166546" lvl="2" indent="-233309" defTabSz="933237">
              <a:buFont typeface="+mj-lt"/>
              <a:buAutoNum type="arabicPeriod"/>
              <a:defRPr/>
            </a:pPr>
            <a:r>
              <a:rPr lang="en-US" dirty="0" smtClean="0"/>
              <a:t>Also in the </a:t>
            </a:r>
            <a:r>
              <a:rPr lang="en-US" b="1" dirty="0" smtClean="0"/>
              <a:t>Timing</a:t>
            </a:r>
            <a:r>
              <a:rPr lang="en-US" dirty="0" smtClean="0"/>
              <a:t> group, in the </a:t>
            </a:r>
            <a:r>
              <a:rPr lang="en-US" b="1" dirty="0" smtClean="0"/>
              <a:t>Duration</a:t>
            </a:r>
            <a:r>
              <a:rPr lang="en-US" dirty="0" smtClean="0"/>
              <a:t> list, click </a:t>
            </a:r>
            <a:r>
              <a:rPr lang="en-US" b="1" dirty="0" smtClean="0"/>
              <a:t>01.00</a:t>
            </a:r>
            <a:r>
              <a:rPr lang="en-US" dirty="0" smtClean="0"/>
              <a:t>.</a:t>
            </a:r>
          </a:p>
          <a:p>
            <a:pPr marL="699927" lvl="1" indent="-233309" defTabSz="933237">
              <a:buFont typeface="Arial" pitchFamily="34" charset="0"/>
              <a:buChar char="•"/>
              <a:defRPr/>
            </a:pPr>
            <a:r>
              <a:rPr lang="en-US" dirty="0" smtClean="0"/>
              <a:t>Press and hold CTRL, select the third, fifth, seventh, ninth, and 11</a:t>
            </a:r>
            <a:r>
              <a:rPr lang="en-US" baseline="30000" dirty="0" smtClean="0"/>
              <a:t>th</a:t>
            </a:r>
            <a:r>
              <a:rPr lang="en-US" dirty="0" smtClean="0"/>
              <a:t> animation effects (effects for the text shapes), and then do the following:</a:t>
            </a:r>
          </a:p>
          <a:p>
            <a:pPr marL="1166546" lvl="2" indent="-233309" defTabSz="933237">
              <a:buFont typeface="+mj-lt"/>
              <a:buAutoNum type="arabicPeriod"/>
              <a:defRPr/>
            </a:pPr>
            <a:r>
              <a:rPr lang="en-US" dirty="0" smtClean="0"/>
              <a:t>On the </a:t>
            </a:r>
            <a:r>
              <a:rPr lang="en-US" b="1" dirty="0" smtClean="0"/>
              <a:t>Animations</a:t>
            </a:r>
            <a:r>
              <a:rPr lang="en-US" dirty="0" smtClean="0"/>
              <a:t> tab, in the </a:t>
            </a:r>
            <a:r>
              <a:rPr lang="en-US" b="1" dirty="0" smtClean="0"/>
              <a:t>Animation</a:t>
            </a:r>
            <a:r>
              <a:rPr lang="en-US" dirty="0" smtClean="0"/>
              <a:t> group, click the </a:t>
            </a:r>
            <a:r>
              <a:rPr lang="en-US" b="1" dirty="0" smtClean="0"/>
              <a:t>More</a:t>
            </a:r>
            <a:r>
              <a:rPr lang="en-US" dirty="0" smtClean="0"/>
              <a:t> arrow at the Effects Gallery and then click </a:t>
            </a:r>
            <a:r>
              <a:rPr lang="en-US" b="1" dirty="0" smtClean="0"/>
              <a:t>More Entrance Effects</a:t>
            </a:r>
            <a:r>
              <a:rPr lang="en-US" dirty="0" smtClean="0"/>
              <a:t>. In the </a:t>
            </a:r>
            <a:r>
              <a:rPr lang="en-US" b="1" dirty="0" smtClean="0"/>
              <a:t>Change Entrance Effects</a:t>
            </a:r>
            <a:r>
              <a:rPr lang="en-US" dirty="0" smtClean="0"/>
              <a:t> dialog box, under </a:t>
            </a:r>
            <a:r>
              <a:rPr lang="en-US" b="1" dirty="0" smtClean="0"/>
              <a:t>Basic</a:t>
            </a:r>
            <a:r>
              <a:rPr lang="en-US" dirty="0" smtClean="0"/>
              <a:t>, click </a:t>
            </a:r>
            <a:r>
              <a:rPr lang="en-US" b="1" dirty="0" smtClean="0"/>
              <a:t>Peek In</a:t>
            </a:r>
            <a:r>
              <a:rPr lang="en-US" dirty="0" smtClean="0"/>
              <a:t>, and then click </a:t>
            </a:r>
            <a:r>
              <a:rPr lang="en-US" b="1" dirty="0" smtClean="0"/>
              <a:t>OK</a:t>
            </a:r>
            <a:r>
              <a:rPr lang="en-US" dirty="0" smtClean="0"/>
              <a:t>. </a:t>
            </a:r>
          </a:p>
          <a:p>
            <a:pPr marL="1166546" lvl="2" indent="-233309" defTabSz="933237">
              <a:lnSpc>
                <a:spcPct val="90000"/>
              </a:lnSpc>
              <a:spcAft>
                <a:spcPts val="612"/>
              </a:spcAft>
              <a:buFont typeface="+mj-lt"/>
              <a:buAutoNum type="arabicPeriod"/>
              <a:defRPr/>
            </a:pPr>
            <a:r>
              <a:rPr lang="en-US" dirty="0" smtClean="0"/>
              <a:t>In the </a:t>
            </a:r>
            <a:r>
              <a:rPr lang="en-US" b="1" dirty="0" smtClean="0"/>
              <a:t>Animation</a:t>
            </a:r>
            <a:r>
              <a:rPr lang="en-US" dirty="0" smtClean="0"/>
              <a:t> group, click </a:t>
            </a:r>
            <a:r>
              <a:rPr lang="en-US" b="1" dirty="0" smtClean="0"/>
              <a:t>Effect Options</a:t>
            </a:r>
            <a:r>
              <a:rPr lang="en-US" dirty="0" smtClean="0"/>
              <a:t>, and under </a:t>
            </a:r>
            <a:r>
              <a:rPr lang="en-US" b="1" dirty="0" smtClean="0"/>
              <a:t>Direction</a:t>
            </a:r>
            <a:r>
              <a:rPr lang="en-US" dirty="0" smtClean="0"/>
              <a:t>, click </a:t>
            </a:r>
            <a:r>
              <a:rPr lang="en-US" b="1" dirty="0" smtClean="0"/>
              <a:t>From Top</a:t>
            </a:r>
            <a:r>
              <a:rPr lang="en-US" dirty="0" smtClean="0"/>
              <a:t>.</a:t>
            </a:r>
            <a:r>
              <a:rPr lang="en-US" b="1" dirty="0" smtClean="0"/>
              <a:t> </a:t>
            </a:r>
          </a:p>
          <a:p>
            <a:pPr marL="1166546" lvl="2" indent="-233309" defTabSz="933237">
              <a:buFont typeface="+mj-lt"/>
              <a:buAutoNum type="arabicPeriod"/>
              <a:defRPr/>
            </a:pPr>
            <a:r>
              <a:rPr lang="en-US" dirty="0" smtClean="0"/>
              <a:t>In the </a:t>
            </a:r>
            <a:r>
              <a:rPr lang="en-US" b="1" dirty="0" smtClean="0"/>
              <a:t>Timing</a:t>
            </a:r>
            <a:r>
              <a:rPr lang="en-US" dirty="0" smtClean="0"/>
              <a:t> group, in the </a:t>
            </a:r>
            <a:r>
              <a:rPr lang="en-US" b="1" dirty="0" smtClean="0"/>
              <a:t>Duration</a:t>
            </a:r>
            <a:r>
              <a:rPr lang="en-US" dirty="0" smtClean="0"/>
              <a:t> list, click </a:t>
            </a:r>
            <a:r>
              <a:rPr lang="en-US" b="1" dirty="0" smtClean="0"/>
              <a:t>01.00</a:t>
            </a:r>
            <a:r>
              <a:rPr lang="en-US" dirty="0" smtClean="0"/>
              <a:t>.</a:t>
            </a:r>
          </a:p>
          <a:p>
            <a:pPr marL="699927" lvl="1" indent="-233309" defTabSz="933237">
              <a:lnSpc>
                <a:spcPct val="90000"/>
              </a:lnSpc>
              <a:spcAft>
                <a:spcPts val="612"/>
              </a:spcAft>
              <a:buFont typeface="Arial" pitchFamily="34" charset="0"/>
              <a:buChar char="•"/>
              <a:defRPr/>
            </a:pPr>
            <a:r>
              <a:rPr lang="en-US" dirty="0" smtClean="0"/>
              <a:t>Press and hold CTRL, select the second, fourth, sixth, eighth, and 10</a:t>
            </a:r>
            <a:r>
              <a:rPr lang="en-US" baseline="30000" dirty="0" smtClean="0"/>
              <a:t>th</a:t>
            </a:r>
            <a:r>
              <a:rPr lang="en-US" dirty="0" smtClean="0"/>
              <a:t>  animation effects (effects for the pictures). In the </a:t>
            </a:r>
            <a:r>
              <a:rPr lang="en-US" b="1" dirty="0" smtClean="0"/>
              <a:t>Timing </a:t>
            </a:r>
            <a:r>
              <a:rPr lang="en-US" dirty="0" smtClean="0"/>
              <a:t>group, in the </a:t>
            </a:r>
            <a:r>
              <a:rPr lang="en-US" b="1" dirty="0" smtClean="0"/>
              <a:t>Start</a:t>
            </a:r>
            <a:r>
              <a:rPr lang="en-US" dirty="0" smtClean="0"/>
              <a:t> list, select </a:t>
            </a:r>
            <a:r>
              <a:rPr lang="en-US" b="1" dirty="0" smtClean="0"/>
              <a:t>After Previous</a:t>
            </a:r>
            <a:r>
              <a:rPr lang="en-US" dirty="0" smtClean="0"/>
              <a:t>.</a:t>
            </a:r>
          </a:p>
          <a:p>
            <a:endParaRPr lang="en-US" dirty="0" smtClean="0"/>
          </a:p>
          <a:p>
            <a:endParaRPr lang="en-US" dirty="0" smtClean="0"/>
          </a:p>
          <a:p>
            <a:r>
              <a:rPr lang="en-US" dirty="0" smtClean="0"/>
              <a:t>To reproduce the background effects on this slide, do the following:</a:t>
            </a:r>
          </a:p>
          <a:p>
            <a:pPr marL="233309" indent="-233309">
              <a:buFont typeface="+mj-lt"/>
              <a:buAutoNum type="arabicPeriod"/>
            </a:pPr>
            <a:r>
              <a:rPr lang="en-US" dirty="0" smtClean="0"/>
              <a:t>Right-click the slide background area, and then click </a:t>
            </a:r>
            <a:r>
              <a:rPr lang="en-US" b="1" dirty="0" smtClean="0"/>
              <a:t>Format Background</a:t>
            </a:r>
            <a:r>
              <a:rPr lang="en-US" dirty="0" smtClean="0"/>
              <a:t>. In the </a:t>
            </a:r>
            <a:r>
              <a:rPr lang="en-US" b="1" dirty="0" smtClean="0"/>
              <a:t>Format Background </a:t>
            </a:r>
            <a:r>
              <a:rPr lang="en-US" dirty="0" smtClean="0"/>
              <a:t>dialog box, click </a:t>
            </a:r>
            <a:r>
              <a:rPr lang="en-US" b="1" dirty="0" smtClean="0"/>
              <a:t>Fill</a:t>
            </a:r>
            <a:r>
              <a:rPr lang="en-US" dirty="0" smtClean="0"/>
              <a:t> in the left pane, select </a:t>
            </a:r>
            <a:r>
              <a:rPr lang="en-US" b="1" dirty="0" smtClean="0"/>
              <a:t>Gradient fill</a:t>
            </a:r>
            <a:r>
              <a:rPr lang="en-US" dirty="0" smtClean="0"/>
              <a:t> in the </a:t>
            </a:r>
            <a:r>
              <a:rPr lang="en-US" b="1" dirty="0" smtClean="0"/>
              <a:t>Fill</a:t>
            </a:r>
            <a:r>
              <a:rPr lang="en-US" dirty="0" smtClean="0"/>
              <a:t> pane, and then do the following:</a:t>
            </a:r>
          </a:p>
          <a:p>
            <a:pPr marL="699927" lvl="1" indent="-233309">
              <a:buFont typeface="Arial" pitchFamily="34" charset="0"/>
              <a:buChar char="•"/>
            </a:pPr>
            <a:r>
              <a:rPr lang="en-US" dirty="0" smtClean="0"/>
              <a:t>In the </a:t>
            </a:r>
            <a:r>
              <a:rPr lang="en-US" b="1" dirty="0" smtClean="0"/>
              <a:t>Type</a:t>
            </a:r>
            <a:r>
              <a:rPr lang="en-US" dirty="0" smtClean="0"/>
              <a:t> list, select </a:t>
            </a:r>
            <a:r>
              <a:rPr lang="en-US" b="1" dirty="0" smtClean="0"/>
              <a:t>Linear</a:t>
            </a:r>
            <a:r>
              <a:rPr lang="en-US" dirty="0" smtClean="0"/>
              <a:t>.</a:t>
            </a:r>
          </a:p>
          <a:p>
            <a:pPr marL="699927" lvl="1" indent="-233309">
              <a:buFont typeface="Arial" pitchFamily="34" charset="0"/>
              <a:buChar char="•"/>
            </a:pPr>
            <a:r>
              <a:rPr lang="en-US" dirty="0" smtClean="0"/>
              <a:t>Click the button next to </a:t>
            </a:r>
            <a:r>
              <a:rPr lang="en-US" b="1" dirty="0" smtClean="0"/>
              <a:t>Direction</a:t>
            </a:r>
            <a:r>
              <a:rPr lang="en-US" dirty="0" smtClean="0"/>
              <a:t>, and then click </a:t>
            </a:r>
            <a:r>
              <a:rPr lang="en-US" b="1" dirty="0" smtClean="0"/>
              <a:t>Linear Down </a:t>
            </a:r>
            <a:r>
              <a:rPr lang="en-US" dirty="0" smtClean="0"/>
              <a:t>(first row, second option from the left).</a:t>
            </a:r>
          </a:p>
          <a:p>
            <a:pPr marL="233309" indent="-233309">
              <a:buFont typeface="+mj-lt"/>
              <a:buAutoNum type="arabicPeriod"/>
            </a:pPr>
            <a:r>
              <a:rPr lang="en-US" dirty="0" smtClean="0"/>
              <a:t>Under </a:t>
            </a:r>
            <a:r>
              <a:rPr lang="en-US" b="1" dirty="0" smtClean="0"/>
              <a:t>Gradient stops</a:t>
            </a:r>
            <a:r>
              <a:rPr lang="en-US" dirty="0" smtClean="0"/>
              <a:t>, click </a:t>
            </a:r>
            <a:r>
              <a:rPr lang="en-US" b="1" dirty="0" smtClean="0"/>
              <a:t>Add gradient stop</a:t>
            </a:r>
            <a:r>
              <a:rPr lang="en-US" dirty="0" smtClean="0"/>
              <a:t> or </a:t>
            </a:r>
            <a:r>
              <a:rPr lang="en-US" b="1" dirty="0" smtClean="0"/>
              <a:t>Remove gradient stop</a:t>
            </a:r>
            <a:r>
              <a:rPr lang="en-US" dirty="0" smtClean="0"/>
              <a:t> until two stops appear on the slider, then customize the gradient stops as follows:</a:t>
            </a:r>
          </a:p>
          <a:p>
            <a:pPr marL="699927" lvl="1" indent="-233309">
              <a:buFont typeface="Arial" pitchFamily="34" charset="0"/>
              <a:buChar char="•"/>
            </a:pPr>
            <a:r>
              <a:rPr lang="en-US" dirty="0" smtClean="0"/>
              <a:t>Select the first stop in the slider, and then do the following:</a:t>
            </a:r>
          </a:p>
          <a:p>
            <a:pPr marL="1166546" lvl="2" indent="-233309">
              <a:buFont typeface="Arial" pitchFamily="34" charset="0"/>
              <a:buChar char="•"/>
            </a:pPr>
            <a:r>
              <a:rPr lang="en-US" dirty="0" smtClean="0"/>
              <a:t>In the </a:t>
            </a:r>
            <a:r>
              <a:rPr lang="en-US" b="1" dirty="0" smtClean="0"/>
              <a:t>Position </a:t>
            </a:r>
            <a:r>
              <a:rPr lang="en-US" dirty="0" smtClean="0"/>
              <a:t>box, enter </a:t>
            </a:r>
            <a:r>
              <a:rPr lang="en-US" b="1" dirty="0" smtClean="0"/>
              <a:t>0%</a:t>
            </a:r>
            <a:r>
              <a:rPr lang="en-US" dirty="0" smtClean="0"/>
              <a:t>.</a:t>
            </a:r>
          </a:p>
          <a:p>
            <a:pPr marL="1166546" lvl="2" indent="-233309" defTabSz="933237">
              <a:buFont typeface="Arial" pitchFamily="34" charset="0"/>
              <a:buChar char="•"/>
              <a:defRPr/>
            </a:pPr>
            <a:r>
              <a:rPr lang="en-US" dirty="0" smtClean="0"/>
              <a:t>Click the button next to </a:t>
            </a:r>
            <a:r>
              <a:rPr lang="en-US" b="1" dirty="0" smtClean="0"/>
              <a:t>Color</a:t>
            </a:r>
            <a:r>
              <a:rPr lang="en-US" dirty="0" smtClean="0"/>
              <a:t>, click </a:t>
            </a:r>
            <a:r>
              <a:rPr lang="en-US" b="1" dirty="0" smtClean="0"/>
              <a:t>More Colors</a:t>
            </a:r>
            <a:r>
              <a:rPr lang="en-US" dirty="0" smtClean="0"/>
              <a:t>, and then in the </a:t>
            </a:r>
            <a:r>
              <a:rPr lang="en-US" b="1" dirty="0" smtClean="0"/>
              <a:t>Colors</a:t>
            </a:r>
            <a:r>
              <a:rPr lang="en-US" dirty="0" smtClean="0"/>
              <a:t> dialog box, on the </a:t>
            </a:r>
            <a:r>
              <a:rPr lang="en-US" b="1" dirty="0" smtClean="0"/>
              <a:t>Custom</a:t>
            </a:r>
            <a:r>
              <a:rPr lang="en-US" dirty="0" smtClean="0"/>
              <a:t> tab, enter values for Red: </a:t>
            </a:r>
            <a:r>
              <a:rPr lang="en-US" b="1" dirty="0" smtClean="0"/>
              <a:t>130</a:t>
            </a:r>
            <a:r>
              <a:rPr lang="en-US" dirty="0" smtClean="0"/>
              <a:t>, Green: </a:t>
            </a:r>
            <a:r>
              <a:rPr lang="en-US" b="1" dirty="0" smtClean="0"/>
              <a:t>126</a:t>
            </a:r>
            <a:r>
              <a:rPr lang="en-US" dirty="0" smtClean="0"/>
              <a:t>, and Blue: </a:t>
            </a:r>
            <a:r>
              <a:rPr lang="en-US" b="1" dirty="0" smtClean="0"/>
              <a:t>102</a:t>
            </a:r>
            <a:r>
              <a:rPr lang="en-US" dirty="0" smtClean="0"/>
              <a:t>.</a:t>
            </a:r>
          </a:p>
          <a:p>
            <a:pPr marL="699927" lvl="1" indent="-233309">
              <a:buFont typeface="Arial" pitchFamily="34" charset="0"/>
              <a:buChar char="•"/>
            </a:pPr>
            <a:r>
              <a:rPr lang="en-US" dirty="0" smtClean="0"/>
              <a:t>Select the last stop on the slider, and then do the following: </a:t>
            </a:r>
          </a:p>
          <a:p>
            <a:pPr marL="1166546" lvl="2" indent="-233309">
              <a:buFont typeface="Arial" pitchFamily="34" charset="0"/>
              <a:buChar char="•"/>
            </a:pPr>
            <a:r>
              <a:rPr lang="en-US" dirty="0" smtClean="0"/>
              <a:t>In the </a:t>
            </a:r>
            <a:r>
              <a:rPr lang="en-US" b="1" dirty="0" smtClean="0"/>
              <a:t>Position </a:t>
            </a:r>
            <a:r>
              <a:rPr lang="en-US" dirty="0" smtClean="0"/>
              <a:t>box, enter </a:t>
            </a:r>
            <a:r>
              <a:rPr lang="en-US" b="1" dirty="0" smtClean="0"/>
              <a:t>71%</a:t>
            </a:r>
            <a:r>
              <a:rPr lang="en-US" dirty="0" smtClean="0"/>
              <a:t>.</a:t>
            </a:r>
          </a:p>
          <a:p>
            <a:pPr marL="1166546" lvl="2" indent="-233309">
              <a:buFont typeface="Arial" pitchFamily="34" charset="0"/>
              <a:buChar char="•"/>
            </a:pPr>
            <a:r>
              <a:rPr lang="en-US" dirty="0" smtClean="0"/>
              <a:t>Click the button next to </a:t>
            </a:r>
            <a:r>
              <a:rPr lang="en-US" b="1" dirty="0" smtClean="0"/>
              <a:t>Color</a:t>
            </a:r>
            <a:r>
              <a:rPr lang="en-US" dirty="0" smtClean="0"/>
              <a:t>, and then click </a:t>
            </a:r>
            <a:r>
              <a:rPr lang="en-US" b="1" dirty="0" smtClean="0"/>
              <a:t>Black, Text 1 </a:t>
            </a:r>
            <a:r>
              <a:rPr lang="en-US" dirty="0" smtClean="0"/>
              <a:t>(first row, second option from the left). </a:t>
            </a:r>
          </a:p>
          <a:p>
            <a:endParaRPr lang="en-US" dirty="0"/>
          </a:p>
        </p:txBody>
      </p:sp>
      <p:sp>
        <p:nvSpPr>
          <p:cNvPr id="6" name="Slide Image Placeholder 5"/>
          <p:cNvSpPr>
            <a:spLocks noGrp="1" noRot="1" noChangeAspect="1"/>
          </p:cNvSpPr>
          <p:nvPr>
            <p:ph type="sldImg"/>
          </p:nvPr>
        </p:nvSpPr>
        <p:spPr>
          <a:xfrm>
            <a:off x="555625" y="468313"/>
            <a:ext cx="3201988" cy="2401887"/>
          </a:xfrm>
        </p:spPr>
      </p:sp>
    </p:spTree>
    <p:extLst>
      <p:ext uri="{BB962C8B-B14F-4D97-AF65-F5344CB8AC3E}">
        <p14:creationId xmlns:p14="http://schemas.microsoft.com/office/powerpoint/2010/main" val="1485455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txBox="1">
            <a:spLocks noGrp="1"/>
          </p:cNvSpPr>
          <p:nvPr>
            <p:ph type="body" idx="1"/>
          </p:nvPr>
        </p:nvSpPr>
        <p:spPr>
          <a:xfrm>
            <a:off x="702311" y="4421823"/>
            <a:ext cx="5618479" cy="4189095"/>
          </a:xfrm>
          <a:prstGeom prst="rect">
            <a:avLst/>
          </a:prstGeom>
        </p:spPr>
        <p:txBody>
          <a:bodyPr lIns="93308" tIns="93308" rIns="93308" bIns="93308" anchor="ctr" anchorCtr="0">
            <a:noAutofit/>
          </a:bodyPr>
          <a:lstStyle/>
          <a:p>
            <a:endParaRPr dirty="0"/>
          </a:p>
        </p:txBody>
      </p:sp>
      <p:sp>
        <p:nvSpPr>
          <p:cNvPr id="313" name="Shape 313"/>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2847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Shape 32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321" name="Shape 321"/>
          <p:cNvSpPr txBox="1">
            <a:spLocks noGrp="1"/>
          </p:cNvSpPr>
          <p:nvPr>
            <p:ph type="body" idx="1"/>
          </p:nvPr>
        </p:nvSpPr>
        <p:spPr>
          <a:xfrm>
            <a:off x="702311" y="4421823"/>
            <a:ext cx="5618479" cy="4189095"/>
          </a:xfrm>
          <a:prstGeom prst="rect">
            <a:avLst/>
          </a:prstGeom>
          <a:noFill/>
          <a:ln>
            <a:noFill/>
          </a:ln>
        </p:spPr>
        <p:txBody>
          <a:bodyPr lIns="93308" tIns="46641" rIns="93308" bIns="46641" anchor="t" anchorCtr="0">
            <a:noAutofit/>
          </a:bodyPr>
          <a:lstStyle/>
          <a:p>
            <a:r>
              <a:rPr lang="en-US" sz="1800" b="1" dirty="0"/>
              <a:t>Leonardo </a:t>
            </a:r>
            <a:r>
              <a:rPr lang="en-US" sz="1800" b="1" dirty="0" err="1"/>
              <a:t>da</a:t>
            </a:r>
            <a:r>
              <a:rPr lang="en-US" sz="1800" b="1" dirty="0"/>
              <a:t> Vinci was like a man who awoke too early</a:t>
            </a:r>
            <a:br>
              <a:rPr lang="en-US" sz="1800" b="1" dirty="0"/>
            </a:br>
            <a:r>
              <a:rPr lang="en-US" sz="1800" b="1" dirty="0"/>
              <a:t>in the darkness, while the others were all still asleep.  -- Freud</a:t>
            </a:r>
          </a:p>
        </p:txBody>
      </p:sp>
      <p:sp>
        <p:nvSpPr>
          <p:cNvPr id="322" name="Shape 322"/>
          <p:cNvSpPr txBox="1">
            <a:spLocks noGrp="1"/>
          </p:cNvSpPr>
          <p:nvPr>
            <p:ph type="sldNum" idx="12"/>
          </p:nvPr>
        </p:nvSpPr>
        <p:spPr>
          <a:xfrm>
            <a:off x="3978131" y="8842029"/>
            <a:ext cx="3043342" cy="465455"/>
          </a:xfrm>
          <a:prstGeom prst="rect">
            <a:avLst/>
          </a:prstGeom>
          <a:noFill/>
          <a:ln>
            <a:noFill/>
          </a:ln>
        </p:spPr>
        <p:txBody>
          <a:bodyPr lIns="93308" tIns="46641" rIns="93308" bIns="46641" anchor="b" anchorCtr="0">
            <a:noAutofit/>
          </a:bodyPr>
          <a:lstStyle/>
          <a:p>
            <a:pPr>
              <a:buSzPct val="25000"/>
            </a:pPr>
            <a:r>
              <a:rPr lang="en-US" dirty="0"/>
              <a:t> </a:t>
            </a:r>
          </a:p>
        </p:txBody>
      </p:sp>
    </p:spTree>
    <p:extLst>
      <p:ext uri="{BB962C8B-B14F-4D97-AF65-F5344CB8AC3E}">
        <p14:creationId xmlns:p14="http://schemas.microsoft.com/office/powerpoint/2010/main" val="2309111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Shape 246"/>
          <p:cNvSpPr txBox="1">
            <a:spLocks noGrp="1"/>
          </p:cNvSpPr>
          <p:nvPr>
            <p:ph type="body" idx="1"/>
          </p:nvPr>
        </p:nvSpPr>
        <p:spPr>
          <a:xfrm>
            <a:off x="702311" y="4421823"/>
            <a:ext cx="5618479" cy="4189095"/>
          </a:xfrm>
          <a:prstGeom prst="rect">
            <a:avLst/>
          </a:prstGeom>
        </p:spPr>
        <p:txBody>
          <a:bodyPr lIns="93308" tIns="93308" rIns="93308" bIns="93308" anchor="ctr" anchorCtr="0">
            <a:noAutofit/>
          </a:bodyPr>
          <a:lstStyle/>
          <a:p>
            <a:endParaRPr dirty="0"/>
          </a:p>
        </p:txBody>
      </p:sp>
      <p:sp>
        <p:nvSpPr>
          <p:cNvPr id="247" name="Shape 247"/>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6321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txBox="1">
            <a:spLocks noGrp="1"/>
          </p:cNvSpPr>
          <p:nvPr>
            <p:ph type="body" idx="1"/>
          </p:nvPr>
        </p:nvSpPr>
        <p:spPr>
          <a:xfrm>
            <a:off x="702311" y="4421823"/>
            <a:ext cx="5618479" cy="4189095"/>
          </a:xfrm>
          <a:prstGeom prst="rect">
            <a:avLst/>
          </a:prstGeom>
        </p:spPr>
        <p:txBody>
          <a:bodyPr lIns="93308" tIns="93308" rIns="93308" bIns="93308" anchor="ctr" anchorCtr="0">
            <a:noAutofit/>
          </a:bodyPr>
          <a:lstStyle/>
          <a:p>
            <a:endParaRPr dirty="0"/>
          </a:p>
        </p:txBody>
      </p:sp>
      <p:sp>
        <p:nvSpPr>
          <p:cNvPr id="153" name="Shape 153"/>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6483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txBox="1">
            <a:spLocks noGrp="1"/>
          </p:cNvSpPr>
          <p:nvPr>
            <p:ph type="body" idx="1"/>
          </p:nvPr>
        </p:nvSpPr>
        <p:spPr>
          <a:xfrm>
            <a:off x="702311" y="4421823"/>
            <a:ext cx="5618479" cy="4189095"/>
          </a:xfrm>
          <a:prstGeom prst="rect">
            <a:avLst/>
          </a:prstGeom>
        </p:spPr>
        <p:txBody>
          <a:bodyPr lIns="93308" tIns="93308" rIns="93308" bIns="93308" anchor="ctr" anchorCtr="0">
            <a:noAutofit/>
          </a:bodyPr>
          <a:lstStyle/>
          <a:p>
            <a:endParaRPr dirty="0"/>
          </a:p>
        </p:txBody>
      </p:sp>
      <p:sp>
        <p:nvSpPr>
          <p:cNvPr id="158" name="Shape 15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14679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Johannes Vermeer</a:t>
            </a:r>
            <a:endParaRPr lang="en-US" dirty="0"/>
          </a:p>
        </p:txBody>
      </p:sp>
      <p:sp>
        <p:nvSpPr>
          <p:cNvPr id="4" name="Slide Number Placeholder 3"/>
          <p:cNvSpPr>
            <a:spLocks noGrp="1"/>
          </p:cNvSpPr>
          <p:nvPr>
            <p:ph type="sldNum" sz="quarter" idx="10"/>
          </p:nvPr>
        </p:nvSpPr>
        <p:spPr/>
        <p:txBody>
          <a:bodyPr/>
          <a:lstStyle/>
          <a:p>
            <a:fld id="{ED566074-CEC2-4EBF-B1F3-E97A96BEB2E0}" type="slidenum">
              <a:rPr lang="en-US" smtClean="0"/>
              <a:pPr/>
              <a:t>20</a:t>
            </a:fld>
            <a:endParaRPr lang="en-US"/>
          </a:p>
        </p:txBody>
      </p:sp>
    </p:spTree>
    <p:extLst>
      <p:ext uri="{BB962C8B-B14F-4D97-AF65-F5344CB8AC3E}">
        <p14:creationId xmlns:p14="http://schemas.microsoft.com/office/powerpoint/2010/main" val="19043539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Shape 271"/>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72" name="Shape 272"/>
          <p:cNvSpPr txBox="1">
            <a:spLocks noGrp="1"/>
          </p:cNvSpPr>
          <p:nvPr>
            <p:ph type="body" idx="1"/>
          </p:nvPr>
        </p:nvSpPr>
        <p:spPr>
          <a:xfrm>
            <a:off x="702311" y="4421823"/>
            <a:ext cx="5618479" cy="4189095"/>
          </a:xfrm>
          <a:prstGeom prst="rect">
            <a:avLst/>
          </a:prstGeom>
          <a:noFill/>
          <a:ln>
            <a:noFill/>
          </a:ln>
        </p:spPr>
        <p:txBody>
          <a:bodyPr lIns="93308" tIns="46641" rIns="93308" bIns="46641" anchor="t" anchorCtr="0">
            <a:noAutofit/>
          </a:bodyPr>
          <a:lstStyle/>
          <a:p>
            <a:r>
              <a:rPr lang="en-US" sz="1800" dirty="0"/>
              <a:t>Madonna and Long </a:t>
            </a:r>
            <a:r>
              <a:rPr lang="en-US" sz="1800" dirty="0" err="1"/>
              <a:t>kneck</a:t>
            </a:r>
            <a:r>
              <a:rPr lang="en-US" sz="1800" dirty="0"/>
              <a:t> </a:t>
            </a:r>
            <a:r>
              <a:rPr lang="en-US" sz="1800" dirty="0" err="1"/>
              <a:t>parmiaganno</a:t>
            </a:r>
            <a:endParaRPr lang="en-US" sz="1800" dirty="0"/>
          </a:p>
        </p:txBody>
      </p:sp>
      <p:sp>
        <p:nvSpPr>
          <p:cNvPr id="273" name="Shape 273"/>
          <p:cNvSpPr txBox="1">
            <a:spLocks noGrp="1"/>
          </p:cNvSpPr>
          <p:nvPr>
            <p:ph type="sldNum" idx="12"/>
          </p:nvPr>
        </p:nvSpPr>
        <p:spPr>
          <a:xfrm>
            <a:off x="3978131" y="8842029"/>
            <a:ext cx="3043342" cy="465455"/>
          </a:xfrm>
          <a:prstGeom prst="rect">
            <a:avLst/>
          </a:prstGeom>
          <a:noFill/>
          <a:ln>
            <a:noFill/>
          </a:ln>
        </p:spPr>
        <p:txBody>
          <a:bodyPr lIns="93308" tIns="46641" rIns="93308" bIns="46641" anchor="b" anchorCtr="0">
            <a:noAutofit/>
          </a:bodyPr>
          <a:lstStyle/>
          <a:p>
            <a:pPr>
              <a:buSzPct val="25000"/>
            </a:pPr>
            <a:r>
              <a:rPr lang="en-US" dirty="0"/>
              <a:t> </a:t>
            </a:r>
          </a:p>
        </p:txBody>
      </p:sp>
    </p:spTree>
    <p:extLst>
      <p:ext uri="{BB962C8B-B14F-4D97-AF65-F5344CB8AC3E}">
        <p14:creationId xmlns:p14="http://schemas.microsoft.com/office/powerpoint/2010/main" val="2744470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Caravaggio</a:t>
            </a:r>
            <a:r>
              <a:rPr lang="en-US" baseline="0" dirty="0" smtClean="0"/>
              <a:t> </a:t>
            </a:r>
          </a:p>
          <a:p>
            <a:endParaRPr lang="en-US" baseline="0" dirty="0" smtClean="0"/>
          </a:p>
          <a:p>
            <a:r>
              <a:rPr lang="en-US" dirty="0" smtClean="0"/>
              <a:t>His paintings were so realistic that patrons sometimes rejected them as too “vulgar.” In this painting, St. Peter is being crucified. He asked to be hung from his cross upside-down as not to imitate his Lord. The divine light shines on Peter while the faces of the Romans are obscured by shadows. Peter seems to be much heavier than one would expect-three men are struggling to lift him, symbolizing the great weight of their crime.</a:t>
            </a:r>
            <a:endParaRPr lang="en-US" dirty="0"/>
          </a:p>
        </p:txBody>
      </p:sp>
      <p:sp>
        <p:nvSpPr>
          <p:cNvPr id="4" name="Slide Number Placeholder 3"/>
          <p:cNvSpPr>
            <a:spLocks noGrp="1"/>
          </p:cNvSpPr>
          <p:nvPr>
            <p:ph type="sldNum" sz="quarter" idx="10"/>
          </p:nvPr>
        </p:nvSpPr>
        <p:spPr/>
        <p:txBody>
          <a:bodyPr/>
          <a:lstStyle/>
          <a:p>
            <a:fld id="{ED566074-CEC2-4EBF-B1F3-E97A96BEB2E0}" type="slidenum">
              <a:rPr lang="en-US" smtClean="0"/>
              <a:pPr/>
              <a:t>25</a:t>
            </a:fld>
            <a:endParaRPr lang="en-US"/>
          </a:p>
        </p:txBody>
      </p:sp>
    </p:spTree>
    <p:extLst>
      <p:ext uri="{BB962C8B-B14F-4D97-AF65-F5344CB8AC3E}">
        <p14:creationId xmlns:p14="http://schemas.microsoft.com/office/powerpoint/2010/main" val="33919320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Peter Paul Rubens</a:t>
            </a:r>
          </a:p>
          <a:p>
            <a:endParaRPr lang="en-US" dirty="0" smtClean="0"/>
          </a:p>
          <a:p>
            <a:r>
              <a:rPr lang="en-US" dirty="0" smtClean="0"/>
              <a:t>Rembrandt van Rijn</a:t>
            </a:r>
            <a:endParaRPr lang="en-US" dirty="0"/>
          </a:p>
        </p:txBody>
      </p:sp>
      <p:sp>
        <p:nvSpPr>
          <p:cNvPr id="4" name="Slide Number Placeholder 3"/>
          <p:cNvSpPr>
            <a:spLocks noGrp="1"/>
          </p:cNvSpPr>
          <p:nvPr>
            <p:ph type="sldNum" sz="quarter" idx="10"/>
          </p:nvPr>
        </p:nvSpPr>
        <p:spPr/>
        <p:txBody>
          <a:bodyPr/>
          <a:lstStyle/>
          <a:p>
            <a:fld id="{ED566074-CEC2-4EBF-B1F3-E97A96BEB2E0}" type="slidenum">
              <a:rPr lang="en-US" smtClean="0"/>
              <a:pPr/>
              <a:t>26</a:t>
            </a:fld>
            <a:endParaRPr lang="en-US"/>
          </a:p>
        </p:txBody>
      </p:sp>
    </p:spTree>
    <p:extLst>
      <p:ext uri="{BB962C8B-B14F-4D97-AF65-F5344CB8AC3E}">
        <p14:creationId xmlns:p14="http://schemas.microsoft.com/office/powerpoint/2010/main" val="8372964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Rembrandt </a:t>
            </a:r>
            <a:endParaRPr lang="en-US" dirty="0"/>
          </a:p>
        </p:txBody>
      </p:sp>
      <p:sp>
        <p:nvSpPr>
          <p:cNvPr id="4" name="Slide Number Placeholder 3"/>
          <p:cNvSpPr>
            <a:spLocks noGrp="1"/>
          </p:cNvSpPr>
          <p:nvPr>
            <p:ph type="sldNum" sz="quarter" idx="10"/>
          </p:nvPr>
        </p:nvSpPr>
        <p:spPr/>
        <p:txBody>
          <a:bodyPr/>
          <a:lstStyle/>
          <a:p>
            <a:fld id="{ED566074-CEC2-4EBF-B1F3-E97A96BEB2E0}" type="slidenum">
              <a:rPr lang="en-US" smtClean="0"/>
              <a:pPr/>
              <a:t>27</a:t>
            </a:fld>
            <a:endParaRPr lang="en-US"/>
          </a:p>
        </p:txBody>
      </p:sp>
    </p:spTree>
    <p:extLst>
      <p:ext uri="{BB962C8B-B14F-4D97-AF65-F5344CB8AC3E}">
        <p14:creationId xmlns:p14="http://schemas.microsoft.com/office/powerpoint/2010/main" val="407270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txBox="1">
            <a:spLocks noGrp="1"/>
          </p:cNvSpPr>
          <p:nvPr>
            <p:ph type="body" idx="1"/>
          </p:nvPr>
        </p:nvSpPr>
        <p:spPr>
          <a:xfrm>
            <a:off x="702311" y="4421823"/>
            <a:ext cx="5618479" cy="4189095"/>
          </a:xfrm>
          <a:prstGeom prst="rect">
            <a:avLst/>
          </a:prstGeom>
        </p:spPr>
        <p:txBody>
          <a:bodyPr lIns="93308" tIns="93308" rIns="93308" bIns="93308" anchor="ctr" anchorCtr="0">
            <a:noAutofit/>
          </a:bodyPr>
          <a:lstStyle/>
          <a:p>
            <a:endParaRPr dirty="0"/>
          </a:p>
        </p:txBody>
      </p:sp>
      <p:sp>
        <p:nvSpPr>
          <p:cNvPr id="121" name="Shape 121"/>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1186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Shape 274"/>
          <p:cNvSpPr txBox="1">
            <a:spLocks noGrp="1"/>
          </p:cNvSpPr>
          <p:nvPr>
            <p:ph type="body" idx="1"/>
          </p:nvPr>
        </p:nvSpPr>
        <p:spPr>
          <a:xfrm>
            <a:off x="702311" y="4421823"/>
            <a:ext cx="5618479" cy="4189095"/>
          </a:xfrm>
          <a:prstGeom prst="rect">
            <a:avLst/>
          </a:prstGeom>
        </p:spPr>
        <p:txBody>
          <a:bodyPr lIns="93308" tIns="93308" rIns="93308" bIns="93308" anchor="ctr" anchorCtr="0">
            <a:noAutofit/>
          </a:bodyPr>
          <a:lstStyle/>
          <a:p>
            <a:endParaRPr dirty="0"/>
          </a:p>
        </p:txBody>
      </p:sp>
      <p:sp>
        <p:nvSpPr>
          <p:cNvPr id="275" name="Shape 275"/>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63979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702311" y="4421823"/>
            <a:ext cx="5618479" cy="4189095"/>
          </a:xfrm>
          <a:prstGeom prst="rect">
            <a:avLst/>
          </a:prstGeom>
        </p:spPr>
        <p:txBody>
          <a:bodyPr lIns="93308" tIns="93308" rIns="93308" bIns="93308" anchor="ctr" anchorCtr="0">
            <a:noAutofit/>
          </a:bodyPr>
          <a:lstStyle/>
          <a:p>
            <a:endParaRPr dirty="0"/>
          </a:p>
        </p:txBody>
      </p:sp>
      <p:sp>
        <p:nvSpPr>
          <p:cNvPr id="296" name="Shape 296"/>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34594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Shape 302"/>
          <p:cNvSpPr txBox="1">
            <a:spLocks noGrp="1"/>
          </p:cNvSpPr>
          <p:nvPr>
            <p:ph type="body" idx="1"/>
          </p:nvPr>
        </p:nvSpPr>
        <p:spPr>
          <a:xfrm>
            <a:off x="702311" y="4421823"/>
            <a:ext cx="5618479" cy="4189095"/>
          </a:xfrm>
          <a:prstGeom prst="rect">
            <a:avLst/>
          </a:prstGeom>
        </p:spPr>
        <p:txBody>
          <a:bodyPr lIns="93308" tIns="93308" rIns="93308" bIns="93308" anchor="ctr" anchorCtr="0">
            <a:noAutofit/>
          </a:bodyPr>
          <a:lstStyle/>
          <a:p>
            <a:endParaRPr dirty="0"/>
          </a:p>
        </p:txBody>
      </p:sp>
      <p:sp>
        <p:nvSpPr>
          <p:cNvPr id="303" name="Shape 303"/>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19908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Shape 309"/>
          <p:cNvSpPr txBox="1">
            <a:spLocks noGrp="1"/>
          </p:cNvSpPr>
          <p:nvPr>
            <p:ph type="body" idx="1"/>
          </p:nvPr>
        </p:nvSpPr>
        <p:spPr>
          <a:xfrm>
            <a:off x="702311" y="4421823"/>
            <a:ext cx="5618479" cy="4189095"/>
          </a:xfrm>
          <a:prstGeom prst="rect">
            <a:avLst/>
          </a:prstGeom>
        </p:spPr>
        <p:txBody>
          <a:bodyPr lIns="93308" tIns="93308" rIns="93308" bIns="93308" anchor="ctr" anchorCtr="0">
            <a:noAutofit/>
          </a:bodyPr>
          <a:lstStyle/>
          <a:p>
            <a:endParaRPr dirty="0"/>
          </a:p>
        </p:txBody>
      </p:sp>
      <p:sp>
        <p:nvSpPr>
          <p:cNvPr id="310" name="Shape 31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5848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Shape 316"/>
          <p:cNvSpPr txBox="1">
            <a:spLocks noGrp="1"/>
          </p:cNvSpPr>
          <p:nvPr>
            <p:ph type="body" idx="1"/>
          </p:nvPr>
        </p:nvSpPr>
        <p:spPr>
          <a:xfrm>
            <a:off x="702311" y="4421823"/>
            <a:ext cx="5618479" cy="4189095"/>
          </a:xfrm>
          <a:prstGeom prst="rect">
            <a:avLst/>
          </a:prstGeom>
        </p:spPr>
        <p:txBody>
          <a:bodyPr lIns="93308" tIns="93308" rIns="93308" bIns="93308" anchor="ctr" anchorCtr="0">
            <a:noAutofit/>
          </a:bodyPr>
          <a:lstStyle/>
          <a:p>
            <a:endParaRPr dirty="0"/>
          </a:p>
        </p:txBody>
      </p:sp>
      <p:sp>
        <p:nvSpPr>
          <p:cNvPr id="317" name="Shape 317"/>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11812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txBox="1">
            <a:spLocks noGrp="1"/>
          </p:cNvSpPr>
          <p:nvPr>
            <p:ph type="body" idx="1"/>
          </p:nvPr>
        </p:nvSpPr>
        <p:spPr>
          <a:xfrm>
            <a:off x="702311" y="4421823"/>
            <a:ext cx="5618479" cy="4189095"/>
          </a:xfrm>
          <a:prstGeom prst="rect">
            <a:avLst/>
          </a:prstGeom>
        </p:spPr>
        <p:txBody>
          <a:bodyPr lIns="93308" tIns="93308" rIns="93308" bIns="93308" anchor="ctr" anchorCtr="0">
            <a:noAutofit/>
          </a:bodyPr>
          <a:lstStyle/>
          <a:p>
            <a:endParaRPr dirty="0"/>
          </a:p>
        </p:txBody>
      </p:sp>
      <p:sp>
        <p:nvSpPr>
          <p:cNvPr id="137" name="Shape 137"/>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38098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rnd">
            <a:solidFill>
              <a:srgbClr val="000000"/>
            </a:solidFill>
            <a:prstDash val="solid"/>
            <a:miter/>
            <a:headEnd type="none" w="med" len="med"/>
            <a:tailEnd type="none" w="med" len="med"/>
          </a:ln>
        </p:spPr>
      </p:sp>
      <p:sp>
        <p:nvSpPr>
          <p:cNvPr id="144" name="Shape 144"/>
          <p:cNvSpPr txBox="1">
            <a:spLocks noGrp="1"/>
          </p:cNvSpPr>
          <p:nvPr>
            <p:ph type="body" idx="1"/>
          </p:nvPr>
        </p:nvSpPr>
        <p:spPr>
          <a:xfrm>
            <a:off x="702311" y="4421823"/>
            <a:ext cx="5618479" cy="4189095"/>
          </a:xfrm>
          <a:prstGeom prst="rect">
            <a:avLst/>
          </a:prstGeom>
          <a:noFill/>
          <a:ln>
            <a:noFill/>
          </a:ln>
        </p:spPr>
        <p:txBody>
          <a:bodyPr lIns="93308" tIns="46641" rIns="93308" bIns="46641" anchor="t" anchorCtr="0">
            <a:noAutofit/>
          </a:bodyPr>
          <a:lstStyle/>
          <a:p>
            <a:pPr>
              <a:buSzPct val="25000"/>
            </a:pPr>
            <a:endParaRPr lang="en-US" sz="1800" dirty="0" smtClean="0"/>
          </a:p>
          <a:p>
            <a:pPr>
              <a:buSzPct val="25000"/>
            </a:pPr>
            <a:r>
              <a:rPr lang="en-US" sz="1800" dirty="0" smtClean="0">
                <a:hlinkClick r:id="rId3" tooltip="Antoine Watteau"/>
              </a:rPr>
              <a:t>Antoine Watteau</a:t>
            </a:r>
            <a:r>
              <a:rPr lang="en-US" sz="1800" dirty="0" smtClean="0"/>
              <a:t>, </a:t>
            </a:r>
            <a:r>
              <a:rPr lang="en-US" sz="1800" i="1" dirty="0" smtClean="0">
                <a:hlinkClick r:id="rId4" tooltip="Embarkation for Cythera"/>
              </a:rPr>
              <a:t>Pilgrimage on the Isle of Cythera</a:t>
            </a:r>
            <a:r>
              <a:rPr lang="en-US" sz="1800" dirty="0" smtClean="0"/>
              <a:t> (1717, </a:t>
            </a:r>
            <a:r>
              <a:rPr lang="en-US" sz="1800" dirty="0" smtClean="0">
                <a:hlinkClick r:id="rId5" tooltip="Louvre Museum"/>
              </a:rPr>
              <a:t>Louvre</a:t>
            </a:r>
            <a:r>
              <a:rPr lang="en-US" sz="1800" dirty="0" smtClean="0"/>
              <a:t>) captures the frivolity and sensuousness of Rococo painting.</a:t>
            </a:r>
            <a:endParaRPr lang="en-US" sz="1800" dirty="0"/>
          </a:p>
        </p:txBody>
      </p:sp>
      <p:sp>
        <p:nvSpPr>
          <p:cNvPr id="145" name="Shape 145"/>
          <p:cNvSpPr txBox="1"/>
          <p:nvPr/>
        </p:nvSpPr>
        <p:spPr>
          <a:xfrm>
            <a:off x="3978131" y="8842027"/>
            <a:ext cx="3043342" cy="465455"/>
          </a:xfrm>
          <a:prstGeom prst="rect">
            <a:avLst/>
          </a:prstGeom>
          <a:noFill/>
          <a:ln>
            <a:noFill/>
          </a:ln>
        </p:spPr>
        <p:txBody>
          <a:bodyPr lIns="93308" tIns="46641" rIns="93308" bIns="46641" anchor="b" anchorCtr="0">
            <a:noAutofit/>
          </a:bodyPr>
          <a:lstStyle/>
          <a:p>
            <a:pPr algn="r">
              <a:buSzPct val="25000"/>
            </a:pPr>
            <a:r>
              <a:rPr lang="en-US" sz="1200" dirty="0">
                <a:latin typeface="Calibri"/>
                <a:ea typeface="Calibri"/>
                <a:cs typeface="Calibri"/>
                <a:sym typeface="Calibri"/>
              </a:rPr>
              <a:t>*</a:t>
            </a:r>
          </a:p>
        </p:txBody>
      </p:sp>
    </p:spTree>
    <p:extLst>
      <p:ext uri="{BB962C8B-B14F-4D97-AF65-F5344CB8AC3E}">
        <p14:creationId xmlns:p14="http://schemas.microsoft.com/office/powerpoint/2010/main" val="5189032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Shape 205"/>
          <p:cNvSpPr txBox="1">
            <a:spLocks noGrp="1"/>
          </p:cNvSpPr>
          <p:nvPr>
            <p:ph type="body" idx="1"/>
          </p:nvPr>
        </p:nvSpPr>
        <p:spPr>
          <a:xfrm>
            <a:off x="702311" y="4421823"/>
            <a:ext cx="5618479" cy="4189095"/>
          </a:xfrm>
          <a:prstGeom prst="rect">
            <a:avLst/>
          </a:prstGeom>
        </p:spPr>
        <p:txBody>
          <a:bodyPr lIns="93308" tIns="93308" rIns="93308" bIns="93308" anchor="ctr" anchorCtr="0">
            <a:noAutofit/>
          </a:bodyPr>
          <a:lstStyle/>
          <a:p>
            <a:endParaRPr dirty="0"/>
          </a:p>
        </p:txBody>
      </p:sp>
      <p:sp>
        <p:nvSpPr>
          <p:cNvPr id="206" name="Shape 206"/>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6279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Shape 211"/>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12" name="Shape 212"/>
          <p:cNvSpPr txBox="1">
            <a:spLocks noGrp="1"/>
          </p:cNvSpPr>
          <p:nvPr>
            <p:ph type="body" idx="1"/>
          </p:nvPr>
        </p:nvSpPr>
        <p:spPr>
          <a:xfrm>
            <a:off x="702311" y="4421823"/>
            <a:ext cx="5618479" cy="4189095"/>
          </a:xfrm>
          <a:prstGeom prst="rect">
            <a:avLst/>
          </a:prstGeom>
          <a:noFill/>
          <a:ln>
            <a:noFill/>
          </a:ln>
        </p:spPr>
        <p:txBody>
          <a:bodyPr lIns="93308" tIns="46641" rIns="93308" bIns="46641" anchor="t" anchorCtr="0">
            <a:noAutofit/>
          </a:bodyPr>
          <a:lstStyle/>
          <a:p>
            <a:endParaRPr dirty="0"/>
          </a:p>
        </p:txBody>
      </p:sp>
      <p:sp>
        <p:nvSpPr>
          <p:cNvPr id="213" name="Shape 213"/>
          <p:cNvSpPr txBox="1"/>
          <p:nvPr/>
        </p:nvSpPr>
        <p:spPr>
          <a:xfrm>
            <a:off x="3978131" y="8842027"/>
            <a:ext cx="3043342" cy="465455"/>
          </a:xfrm>
          <a:prstGeom prst="rect">
            <a:avLst/>
          </a:prstGeom>
          <a:noFill/>
          <a:ln>
            <a:noFill/>
          </a:ln>
        </p:spPr>
        <p:txBody>
          <a:bodyPr lIns="93308" tIns="46641" rIns="93308" bIns="46641" anchor="b" anchorCtr="0">
            <a:noAutofit/>
          </a:bodyPr>
          <a:lstStyle/>
          <a:p>
            <a:pPr algn="r">
              <a:buSzPct val="25000"/>
            </a:pPr>
            <a:r>
              <a:rPr lang="en-US" sz="1200" dirty="0">
                <a:latin typeface="Calibri"/>
                <a:ea typeface="Calibri"/>
                <a:cs typeface="Calibri"/>
                <a:sym typeface="Calibri"/>
              </a:rPr>
              <a:t>*</a:t>
            </a:r>
          </a:p>
        </p:txBody>
      </p:sp>
    </p:spTree>
    <p:extLst>
      <p:ext uri="{BB962C8B-B14F-4D97-AF65-F5344CB8AC3E}">
        <p14:creationId xmlns:p14="http://schemas.microsoft.com/office/powerpoint/2010/main" val="8109353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txBox="1">
            <a:spLocks noGrp="1"/>
          </p:cNvSpPr>
          <p:nvPr>
            <p:ph type="body" idx="1"/>
          </p:nvPr>
        </p:nvSpPr>
        <p:spPr>
          <a:xfrm>
            <a:off x="702311" y="4421823"/>
            <a:ext cx="5618479" cy="4189095"/>
          </a:xfrm>
          <a:prstGeom prst="rect">
            <a:avLst/>
          </a:prstGeom>
        </p:spPr>
        <p:txBody>
          <a:bodyPr lIns="93308" tIns="93308" rIns="93308" bIns="93308" anchor="ctr" anchorCtr="0">
            <a:noAutofit/>
          </a:bodyPr>
          <a:lstStyle/>
          <a:p>
            <a:endParaRPr dirty="0"/>
          </a:p>
        </p:txBody>
      </p:sp>
      <p:sp>
        <p:nvSpPr>
          <p:cNvPr id="179" name="Shape 179"/>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2095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Shape 239"/>
          <p:cNvSpPr txBox="1">
            <a:spLocks noGrp="1"/>
          </p:cNvSpPr>
          <p:nvPr>
            <p:ph type="body" idx="1"/>
          </p:nvPr>
        </p:nvSpPr>
        <p:spPr>
          <a:xfrm>
            <a:off x="702311" y="4421823"/>
            <a:ext cx="5618479" cy="4189095"/>
          </a:xfrm>
          <a:prstGeom prst="rect">
            <a:avLst/>
          </a:prstGeom>
        </p:spPr>
        <p:txBody>
          <a:bodyPr lIns="93308" tIns="93308" rIns="93308" bIns="93308" anchor="ctr" anchorCtr="0">
            <a:noAutofit/>
          </a:bodyPr>
          <a:lstStyle/>
          <a:p>
            <a:endParaRPr dirty="0"/>
          </a:p>
        </p:txBody>
      </p:sp>
      <p:sp>
        <p:nvSpPr>
          <p:cNvPr id="240" name="Shape 24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074996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txBox="1">
            <a:spLocks noGrp="1"/>
          </p:cNvSpPr>
          <p:nvPr>
            <p:ph type="body" idx="1"/>
          </p:nvPr>
        </p:nvSpPr>
        <p:spPr>
          <a:xfrm>
            <a:off x="702311" y="4421823"/>
            <a:ext cx="5618479" cy="4189095"/>
          </a:xfrm>
          <a:prstGeom prst="rect">
            <a:avLst/>
          </a:prstGeom>
        </p:spPr>
        <p:txBody>
          <a:bodyPr lIns="93308" tIns="93308" rIns="93308" bIns="93308" anchor="ctr" anchorCtr="0">
            <a:noAutofit/>
          </a:bodyPr>
          <a:lstStyle/>
          <a:p>
            <a:endParaRPr dirty="0"/>
          </a:p>
        </p:txBody>
      </p:sp>
      <p:sp>
        <p:nvSpPr>
          <p:cNvPr id="186" name="Shape 186"/>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21450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rnd">
            <a:solidFill>
              <a:srgbClr val="000000"/>
            </a:solidFill>
            <a:prstDash val="solid"/>
            <a:miter/>
            <a:headEnd type="none" w="med" len="med"/>
            <a:tailEnd type="none" w="med" len="med"/>
          </a:ln>
        </p:spPr>
      </p:sp>
      <p:sp>
        <p:nvSpPr>
          <p:cNvPr id="193" name="Shape 193"/>
          <p:cNvSpPr txBox="1">
            <a:spLocks noGrp="1"/>
          </p:cNvSpPr>
          <p:nvPr>
            <p:ph type="body" idx="1"/>
          </p:nvPr>
        </p:nvSpPr>
        <p:spPr>
          <a:xfrm>
            <a:off x="702311" y="4421823"/>
            <a:ext cx="5618479" cy="4189095"/>
          </a:xfrm>
          <a:prstGeom prst="rect">
            <a:avLst/>
          </a:prstGeom>
          <a:noFill/>
          <a:ln>
            <a:noFill/>
          </a:ln>
        </p:spPr>
        <p:txBody>
          <a:bodyPr lIns="93308" tIns="46641" rIns="93308" bIns="46641" anchor="t" anchorCtr="0">
            <a:noAutofit/>
          </a:bodyPr>
          <a:lstStyle/>
          <a:p>
            <a:pPr>
              <a:buSzPct val="25000"/>
            </a:pPr>
            <a:r>
              <a:rPr lang="en-US" sz="1800" u="sng" dirty="0">
                <a:solidFill>
                  <a:srgbClr val="000000"/>
                </a:solidFill>
                <a:hlinkClick r:id="rId3"/>
              </a:rPr>
              <a:t>Jean-</a:t>
            </a:r>
            <a:r>
              <a:rPr lang="en-US" sz="1800" u="sng" dirty="0" err="1">
                <a:solidFill>
                  <a:srgbClr val="000000"/>
                </a:solidFill>
                <a:hlinkClick r:id="rId3"/>
              </a:rPr>
              <a:t>Auguste</a:t>
            </a:r>
            <a:r>
              <a:rPr lang="en-US" sz="1800" u="sng" dirty="0">
                <a:solidFill>
                  <a:srgbClr val="000000"/>
                </a:solidFill>
                <a:hlinkClick r:id="rId3"/>
              </a:rPr>
              <a:t>-Dominique Ingres</a:t>
            </a:r>
            <a:r>
              <a:rPr lang="en-US" sz="1800" dirty="0"/>
              <a:t> (</a:t>
            </a:r>
            <a:r>
              <a:rPr lang="en-US" sz="1800" dirty="0" err="1"/>
              <a:t>Anagrah</a:t>
            </a:r>
            <a:r>
              <a:rPr lang="en-US" sz="1800" dirty="0"/>
              <a:t>)</a:t>
            </a:r>
          </a:p>
        </p:txBody>
      </p:sp>
      <p:sp>
        <p:nvSpPr>
          <p:cNvPr id="194" name="Shape 194"/>
          <p:cNvSpPr txBox="1"/>
          <p:nvPr/>
        </p:nvSpPr>
        <p:spPr>
          <a:xfrm>
            <a:off x="3978131" y="8842027"/>
            <a:ext cx="3043342" cy="465455"/>
          </a:xfrm>
          <a:prstGeom prst="rect">
            <a:avLst/>
          </a:prstGeom>
          <a:noFill/>
          <a:ln>
            <a:noFill/>
          </a:ln>
        </p:spPr>
        <p:txBody>
          <a:bodyPr lIns="93308" tIns="46641" rIns="93308" bIns="46641" anchor="b" anchorCtr="0">
            <a:noAutofit/>
          </a:bodyPr>
          <a:lstStyle/>
          <a:p>
            <a:pPr algn="r">
              <a:buSzPct val="25000"/>
            </a:pPr>
            <a:r>
              <a:rPr lang="en-US" sz="1200" dirty="0">
                <a:latin typeface="Calibri"/>
                <a:ea typeface="Calibri"/>
                <a:cs typeface="Calibri"/>
                <a:sym typeface="Calibri"/>
              </a:rPr>
              <a:t>*</a:t>
            </a:r>
          </a:p>
        </p:txBody>
      </p:sp>
    </p:spTree>
    <p:extLst>
      <p:ext uri="{BB962C8B-B14F-4D97-AF65-F5344CB8AC3E}">
        <p14:creationId xmlns:p14="http://schemas.microsoft.com/office/powerpoint/2010/main" val="3790480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rnd">
            <a:solidFill>
              <a:srgbClr val="000000"/>
            </a:solidFill>
            <a:prstDash val="solid"/>
            <a:miter/>
            <a:headEnd type="none" w="med" len="med"/>
            <a:tailEnd type="none" w="med" len="med"/>
          </a:ln>
        </p:spPr>
      </p:sp>
      <p:sp>
        <p:nvSpPr>
          <p:cNvPr id="218" name="Shape 218"/>
          <p:cNvSpPr txBox="1">
            <a:spLocks noGrp="1"/>
          </p:cNvSpPr>
          <p:nvPr>
            <p:ph type="body" idx="1"/>
          </p:nvPr>
        </p:nvSpPr>
        <p:spPr>
          <a:xfrm>
            <a:off x="702311" y="4421823"/>
            <a:ext cx="5618479" cy="4189095"/>
          </a:xfrm>
          <a:prstGeom prst="rect">
            <a:avLst/>
          </a:prstGeom>
          <a:noFill/>
          <a:ln>
            <a:noFill/>
          </a:ln>
        </p:spPr>
        <p:txBody>
          <a:bodyPr lIns="93308" tIns="46641" rIns="93308" bIns="46641" anchor="t" anchorCtr="0">
            <a:noAutofit/>
          </a:bodyPr>
          <a:lstStyle/>
          <a:p>
            <a:pPr>
              <a:buSzPct val="25000"/>
            </a:pPr>
            <a:r>
              <a:rPr lang="en-US" sz="1800" dirty="0"/>
              <a:t>It depicts a scene from a Roman legend about a dispute between two warring cities; </a:t>
            </a:r>
            <a:r>
              <a:rPr lang="en-US" sz="1800" u="sng" dirty="0" err="1">
                <a:solidFill>
                  <a:srgbClr val="000000"/>
                </a:solidFill>
                <a:hlinkClick r:id="rId3"/>
              </a:rPr>
              <a:t>Rome</a:t>
            </a:r>
            <a:r>
              <a:rPr lang="en-US" sz="1800" dirty="0" err="1"/>
              <a:t>It</a:t>
            </a:r>
            <a:r>
              <a:rPr lang="en-US" sz="1800" dirty="0"/>
              <a:t> depicts a scene from a Roman legend about a dispute between two warring cities; Rome and </a:t>
            </a:r>
            <a:r>
              <a:rPr lang="en-US" sz="1800" u="sng" dirty="0">
                <a:solidFill>
                  <a:srgbClr val="000000"/>
                </a:solidFill>
                <a:hlinkClick r:id="rId4"/>
              </a:rPr>
              <a:t>Alba </a:t>
            </a:r>
            <a:r>
              <a:rPr lang="en-US" sz="1800" u="sng" dirty="0" err="1">
                <a:solidFill>
                  <a:srgbClr val="000000"/>
                </a:solidFill>
                <a:hlinkClick r:id="rId4"/>
              </a:rPr>
              <a:t>Longa</a:t>
            </a:r>
            <a:r>
              <a:rPr lang="en-US" sz="1800" dirty="0" err="1"/>
              <a:t>It</a:t>
            </a:r>
            <a:r>
              <a:rPr lang="en-US" sz="1800" dirty="0"/>
              <a:t> depicts a scene from a Roman legend about a dispute between two warring cities; Rome and Alba Longa, when three brothers from a Roman family, the </a:t>
            </a:r>
            <a:r>
              <a:rPr lang="en-US" sz="1800" u="sng" dirty="0" err="1">
                <a:solidFill>
                  <a:srgbClr val="000000"/>
                </a:solidFill>
                <a:hlinkClick r:id="rId5"/>
              </a:rPr>
              <a:t>Horatii</a:t>
            </a:r>
            <a:r>
              <a:rPr lang="en-US" sz="1800" dirty="0" err="1"/>
              <a:t>It</a:t>
            </a:r>
            <a:r>
              <a:rPr lang="en-US" sz="1800" dirty="0"/>
              <a:t> depicts a scene from a Roman legend about a dispute between two warring cities; Rome and Alba Longa, when three brothers from a Roman family, the </a:t>
            </a:r>
            <a:r>
              <a:rPr lang="en-US" sz="1800" dirty="0" err="1"/>
              <a:t>Horatii</a:t>
            </a:r>
            <a:r>
              <a:rPr lang="en-US" sz="1800" dirty="0"/>
              <a:t>, agree to end the war by fighting three brothers from an </a:t>
            </a:r>
            <a:r>
              <a:rPr lang="en-US" sz="1800" u="sng" dirty="0">
                <a:solidFill>
                  <a:srgbClr val="000000"/>
                </a:solidFill>
                <a:hlinkClick r:id="rId4"/>
              </a:rPr>
              <a:t>Alba </a:t>
            </a:r>
            <a:r>
              <a:rPr lang="en-US" sz="1800" u="sng" dirty="0" err="1">
                <a:solidFill>
                  <a:srgbClr val="000000"/>
                </a:solidFill>
                <a:hlinkClick r:id="rId4"/>
              </a:rPr>
              <a:t>Longa</a:t>
            </a:r>
            <a:r>
              <a:rPr lang="en-US" sz="1800" dirty="0" err="1"/>
              <a:t>It</a:t>
            </a:r>
            <a:r>
              <a:rPr lang="en-US" sz="1800" dirty="0"/>
              <a:t> depicts a scene from a Roman legend about a dispute between two warring cities; Rome and Alba Longa, when three brothers from a Roman family, the </a:t>
            </a:r>
            <a:r>
              <a:rPr lang="en-US" sz="1800" dirty="0" err="1"/>
              <a:t>Horatii</a:t>
            </a:r>
            <a:r>
              <a:rPr lang="en-US" sz="1800" dirty="0"/>
              <a:t>, agree to end the war by fighting three brothers from an Alba Longa family, the </a:t>
            </a:r>
            <a:r>
              <a:rPr lang="en-US" sz="1800" dirty="0" err="1"/>
              <a:t>Curiatii</a:t>
            </a:r>
            <a:r>
              <a:rPr lang="en-US" sz="1800" dirty="0"/>
              <a:t>. The three brothers, all of which appear willing to sacrifice their lives for the good of </a:t>
            </a:r>
            <a:r>
              <a:rPr lang="en-US" sz="1800" u="sng" dirty="0">
                <a:solidFill>
                  <a:srgbClr val="000000"/>
                </a:solidFill>
                <a:hlinkClick r:id="rId3"/>
              </a:rPr>
              <a:t>Rome</a:t>
            </a:r>
            <a:r>
              <a:rPr lang="en-US" sz="1800" dirty="0"/>
              <a:t> </a:t>
            </a:r>
          </a:p>
        </p:txBody>
      </p:sp>
    </p:spTree>
    <p:extLst>
      <p:ext uri="{BB962C8B-B14F-4D97-AF65-F5344CB8AC3E}">
        <p14:creationId xmlns:p14="http://schemas.microsoft.com/office/powerpoint/2010/main" val="1657953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txBox="1">
            <a:spLocks noGrp="1"/>
          </p:cNvSpPr>
          <p:nvPr>
            <p:ph type="body" idx="1"/>
          </p:nvPr>
        </p:nvSpPr>
        <p:spPr>
          <a:xfrm>
            <a:off x="702311" y="4421823"/>
            <a:ext cx="5618479" cy="4189095"/>
          </a:xfrm>
          <a:prstGeom prst="rect">
            <a:avLst/>
          </a:prstGeom>
        </p:spPr>
        <p:txBody>
          <a:bodyPr lIns="93308" tIns="93308" rIns="93308" bIns="93308" anchor="ctr" anchorCtr="0">
            <a:noAutofit/>
          </a:bodyPr>
          <a:lstStyle/>
          <a:p>
            <a:endParaRPr dirty="0"/>
          </a:p>
        </p:txBody>
      </p:sp>
      <p:sp>
        <p:nvSpPr>
          <p:cNvPr id="224" name="Shape 224"/>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90150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rnd">
            <a:solidFill>
              <a:srgbClr val="000000"/>
            </a:solidFill>
            <a:prstDash val="solid"/>
            <a:miter/>
            <a:headEnd type="none" w="med" len="med"/>
            <a:tailEnd type="none" w="med" len="med"/>
          </a:ln>
        </p:spPr>
      </p:sp>
      <p:sp>
        <p:nvSpPr>
          <p:cNvPr id="231" name="Shape 231"/>
          <p:cNvSpPr txBox="1">
            <a:spLocks noGrp="1"/>
          </p:cNvSpPr>
          <p:nvPr>
            <p:ph type="body" idx="1"/>
          </p:nvPr>
        </p:nvSpPr>
        <p:spPr>
          <a:xfrm>
            <a:off x="702311" y="4421823"/>
            <a:ext cx="5618479" cy="4189095"/>
          </a:xfrm>
          <a:prstGeom prst="rect">
            <a:avLst/>
          </a:prstGeom>
          <a:noFill/>
          <a:ln>
            <a:noFill/>
          </a:ln>
        </p:spPr>
        <p:txBody>
          <a:bodyPr lIns="93308" tIns="46641" rIns="93308" bIns="46641" anchor="t" anchorCtr="0">
            <a:noAutofit/>
          </a:bodyPr>
          <a:lstStyle/>
          <a:p>
            <a:pPr>
              <a:buSzPct val="25000"/>
            </a:pPr>
            <a:r>
              <a:rPr lang="en-US" sz="1800" dirty="0"/>
              <a:t>The </a:t>
            </a:r>
            <a:r>
              <a:rPr lang="en-US" sz="1800" dirty="0" err="1"/>
              <a:t>Lictors</a:t>
            </a:r>
            <a:r>
              <a:rPr lang="en-US" sz="1800" dirty="0"/>
              <a:t> Bring to Brutus the Bodies of His Sons all paintings by Jacque Louis David</a:t>
            </a:r>
          </a:p>
        </p:txBody>
      </p:sp>
    </p:spTree>
    <p:extLst>
      <p:ext uri="{BB962C8B-B14F-4D97-AF65-F5344CB8AC3E}">
        <p14:creationId xmlns:p14="http://schemas.microsoft.com/office/powerpoint/2010/main" val="18869946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Shape 276"/>
          <p:cNvSpPr txBox="1">
            <a:spLocks noGrp="1"/>
          </p:cNvSpPr>
          <p:nvPr>
            <p:ph type="body" idx="1"/>
          </p:nvPr>
        </p:nvSpPr>
        <p:spPr>
          <a:xfrm>
            <a:off x="702311" y="4421823"/>
            <a:ext cx="5618479" cy="4189095"/>
          </a:xfrm>
          <a:prstGeom prst="rect">
            <a:avLst/>
          </a:prstGeom>
        </p:spPr>
        <p:txBody>
          <a:bodyPr lIns="93308" tIns="93308" rIns="93308" bIns="93308" anchor="ctr" anchorCtr="0">
            <a:noAutofit/>
          </a:bodyPr>
          <a:lstStyle/>
          <a:p>
            <a:endParaRPr dirty="0"/>
          </a:p>
        </p:txBody>
      </p:sp>
      <p:sp>
        <p:nvSpPr>
          <p:cNvPr id="277" name="Shape 277"/>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024019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Shape 236"/>
          <p:cNvSpPr txBox="1">
            <a:spLocks noGrp="1"/>
          </p:cNvSpPr>
          <p:nvPr>
            <p:ph type="body" idx="1"/>
          </p:nvPr>
        </p:nvSpPr>
        <p:spPr>
          <a:xfrm>
            <a:off x="702311" y="4421823"/>
            <a:ext cx="5618479" cy="4189095"/>
          </a:xfrm>
          <a:prstGeom prst="rect">
            <a:avLst/>
          </a:prstGeom>
        </p:spPr>
        <p:txBody>
          <a:bodyPr lIns="93308" tIns="93308" rIns="93308" bIns="93308" anchor="ctr" anchorCtr="0">
            <a:noAutofit/>
          </a:bodyPr>
          <a:lstStyle/>
          <a:p>
            <a:endParaRPr dirty="0"/>
          </a:p>
        </p:txBody>
      </p:sp>
      <p:sp>
        <p:nvSpPr>
          <p:cNvPr id="237" name="Shape 237"/>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532247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txBox="1">
            <a:spLocks noGrp="1"/>
          </p:cNvSpPr>
          <p:nvPr>
            <p:ph type="body" idx="1"/>
          </p:nvPr>
        </p:nvSpPr>
        <p:spPr>
          <a:xfrm>
            <a:off x="702311" y="4421823"/>
            <a:ext cx="5618479" cy="4189095"/>
          </a:xfrm>
          <a:prstGeom prst="rect">
            <a:avLst/>
          </a:prstGeom>
        </p:spPr>
        <p:txBody>
          <a:bodyPr lIns="93308" tIns="93308" rIns="93308" bIns="93308" anchor="ctr" anchorCtr="0">
            <a:noAutofit/>
          </a:bodyPr>
          <a:lstStyle/>
          <a:p>
            <a:endParaRPr dirty="0"/>
          </a:p>
        </p:txBody>
      </p:sp>
      <p:sp>
        <p:nvSpPr>
          <p:cNvPr id="248" name="Shape 24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59292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Shape 252"/>
          <p:cNvSpPr txBox="1">
            <a:spLocks noGrp="1"/>
          </p:cNvSpPr>
          <p:nvPr>
            <p:ph type="body" idx="1"/>
          </p:nvPr>
        </p:nvSpPr>
        <p:spPr>
          <a:xfrm>
            <a:off x="702311" y="4421823"/>
            <a:ext cx="5618479" cy="4189095"/>
          </a:xfrm>
          <a:prstGeom prst="rect">
            <a:avLst/>
          </a:prstGeom>
        </p:spPr>
        <p:txBody>
          <a:bodyPr lIns="93308" tIns="93308" rIns="93308" bIns="93308" anchor="ctr" anchorCtr="0">
            <a:noAutofit/>
          </a:bodyPr>
          <a:lstStyle/>
          <a:p>
            <a:endParaRPr dirty="0"/>
          </a:p>
        </p:txBody>
      </p:sp>
      <p:sp>
        <p:nvSpPr>
          <p:cNvPr id="253" name="Shape 253"/>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40026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Shape 257"/>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rnd">
            <a:solidFill>
              <a:srgbClr val="000000"/>
            </a:solidFill>
            <a:prstDash val="solid"/>
            <a:miter/>
            <a:headEnd type="none" w="med" len="med"/>
            <a:tailEnd type="none" w="med" len="med"/>
          </a:ln>
        </p:spPr>
      </p:sp>
      <p:sp>
        <p:nvSpPr>
          <p:cNvPr id="258" name="Shape 258"/>
          <p:cNvSpPr txBox="1">
            <a:spLocks noGrp="1"/>
          </p:cNvSpPr>
          <p:nvPr>
            <p:ph type="body" idx="1"/>
          </p:nvPr>
        </p:nvSpPr>
        <p:spPr>
          <a:xfrm>
            <a:off x="702311" y="4421823"/>
            <a:ext cx="5618479" cy="4189095"/>
          </a:xfrm>
          <a:prstGeom prst="rect">
            <a:avLst/>
          </a:prstGeom>
          <a:noFill/>
          <a:ln>
            <a:noFill/>
          </a:ln>
        </p:spPr>
        <p:txBody>
          <a:bodyPr lIns="93308" tIns="46641" rIns="93308" bIns="46641" anchor="t" anchorCtr="0">
            <a:noAutofit/>
          </a:bodyPr>
          <a:lstStyle/>
          <a:p>
            <a:pPr>
              <a:buSzPct val="25000"/>
            </a:pPr>
            <a:r>
              <a:rPr lang="en-US" sz="1800" u="sng" dirty="0">
                <a:solidFill>
                  <a:srgbClr val="000000"/>
                </a:solidFill>
                <a:hlinkClick r:id="rId3"/>
              </a:rPr>
              <a:t>Caspar David Friedrich</a:t>
            </a:r>
            <a:r>
              <a:rPr lang="en-US" sz="1800" dirty="0"/>
              <a:t>, </a:t>
            </a:r>
            <a:r>
              <a:rPr lang="en-US" sz="1800" i="1" u="sng" dirty="0">
                <a:solidFill>
                  <a:srgbClr val="000000"/>
                </a:solidFill>
                <a:hlinkClick r:id="rId4"/>
              </a:rPr>
              <a:t>Wanderer Above the Sea of Fog</a:t>
            </a:r>
            <a:r>
              <a:rPr lang="en-US" sz="1800" dirty="0"/>
              <a:t>, </a:t>
            </a:r>
          </a:p>
        </p:txBody>
      </p:sp>
      <p:sp>
        <p:nvSpPr>
          <p:cNvPr id="259" name="Shape 259"/>
          <p:cNvSpPr txBox="1"/>
          <p:nvPr/>
        </p:nvSpPr>
        <p:spPr>
          <a:xfrm>
            <a:off x="3978131" y="8842027"/>
            <a:ext cx="3043342" cy="465455"/>
          </a:xfrm>
          <a:prstGeom prst="rect">
            <a:avLst/>
          </a:prstGeom>
          <a:noFill/>
          <a:ln>
            <a:noFill/>
          </a:ln>
        </p:spPr>
        <p:txBody>
          <a:bodyPr lIns="93308" tIns="46641" rIns="93308" bIns="46641" anchor="b" anchorCtr="0">
            <a:noAutofit/>
          </a:bodyPr>
          <a:lstStyle/>
          <a:p>
            <a:pPr algn="r">
              <a:buSzPct val="25000"/>
            </a:pPr>
            <a:r>
              <a:rPr lang="en-US" sz="1200" dirty="0">
                <a:latin typeface="Calibri"/>
                <a:ea typeface="Calibri"/>
                <a:cs typeface="Calibri"/>
                <a:sym typeface="Calibri"/>
              </a:rPr>
              <a:t>*</a:t>
            </a:r>
          </a:p>
        </p:txBody>
      </p:sp>
    </p:spTree>
    <p:extLst>
      <p:ext uri="{BB962C8B-B14F-4D97-AF65-F5344CB8AC3E}">
        <p14:creationId xmlns:p14="http://schemas.microsoft.com/office/powerpoint/2010/main" val="247266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Masaccio and</a:t>
            </a:r>
            <a:r>
              <a:rPr lang="en-US" baseline="0" dirty="0" smtClean="0"/>
              <a:t> Donatello</a:t>
            </a:r>
            <a:endParaRPr lang="en-US" dirty="0"/>
          </a:p>
        </p:txBody>
      </p:sp>
      <p:sp>
        <p:nvSpPr>
          <p:cNvPr id="4" name="Slide Number Placeholder 3"/>
          <p:cNvSpPr>
            <a:spLocks noGrp="1"/>
          </p:cNvSpPr>
          <p:nvPr>
            <p:ph type="sldNum" sz="quarter" idx="10"/>
          </p:nvPr>
        </p:nvSpPr>
        <p:spPr/>
        <p:txBody>
          <a:bodyPr/>
          <a:lstStyle/>
          <a:p>
            <a:fld id="{ED566074-CEC2-4EBF-B1F3-E97A96BEB2E0}" type="slidenum">
              <a:rPr lang="en-US" smtClean="0"/>
              <a:pPr/>
              <a:t>5</a:t>
            </a:fld>
            <a:endParaRPr lang="en-US"/>
          </a:p>
        </p:txBody>
      </p:sp>
    </p:spTree>
    <p:extLst>
      <p:ext uri="{BB962C8B-B14F-4D97-AF65-F5344CB8AC3E}">
        <p14:creationId xmlns:p14="http://schemas.microsoft.com/office/powerpoint/2010/main" val="20448770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Shape 264"/>
          <p:cNvSpPr txBox="1">
            <a:spLocks noGrp="1"/>
          </p:cNvSpPr>
          <p:nvPr>
            <p:ph type="body" idx="1"/>
          </p:nvPr>
        </p:nvSpPr>
        <p:spPr>
          <a:xfrm>
            <a:off x="702311" y="4421823"/>
            <a:ext cx="5618479" cy="4189095"/>
          </a:xfrm>
          <a:prstGeom prst="rect">
            <a:avLst/>
          </a:prstGeom>
        </p:spPr>
        <p:txBody>
          <a:bodyPr lIns="93308" tIns="93308" rIns="93308" bIns="93308" anchor="ctr" anchorCtr="0">
            <a:noAutofit/>
          </a:bodyPr>
          <a:lstStyle/>
          <a:p>
            <a:endParaRPr dirty="0"/>
          </a:p>
        </p:txBody>
      </p:sp>
      <p:sp>
        <p:nvSpPr>
          <p:cNvPr id="265" name="Shape 265"/>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087454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Shape 269"/>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rnd">
            <a:solidFill>
              <a:srgbClr val="000000"/>
            </a:solidFill>
            <a:prstDash val="solid"/>
            <a:miter/>
            <a:headEnd type="none" w="med" len="med"/>
            <a:tailEnd type="none" w="med" len="med"/>
          </a:ln>
        </p:spPr>
      </p:sp>
      <p:sp>
        <p:nvSpPr>
          <p:cNvPr id="270" name="Shape 270"/>
          <p:cNvSpPr txBox="1">
            <a:spLocks noGrp="1"/>
          </p:cNvSpPr>
          <p:nvPr>
            <p:ph type="body" idx="1"/>
          </p:nvPr>
        </p:nvSpPr>
        <p:spPr>
          <a:xfrm>
            <a:off x="702311" y="4421823"/>
            <a:ext cx="5618479" cy="4189095"/>
          </a:xfrm>
          <a:prstGeom prst="rect">
            <a:avLst/>
          </a:prstGeom>
          <a:noFill/>
          <a:ln>
            <a:noFill/>
          </a:ln>
        </p:spPr>
        <p:txBody>
          <a:bodyPr lIns="93308" tIns="46641" rIns="93308" bIns="46641" anchor="t" anchorCtr="0">
            <a:noAutofit/>
          </a:bodyPr>
          <a:lstStyle/>
          <a:p>
            <a:pPr>
              <a:buSzPct val="25000"/>
            </a:pPr>
            <a:r>
              <a:rPr lang="en-US" sz="1800" dirty="0"/>
              <a:t>http://museumsecrets.tv/dossier.php?o=71</a:t>
            </a:r>
          </a:p>
        </p:txBody>
      </p:sp>
      <p:sp>
        <p:nvSpPr>
          <p:cNvPr id="271" name="Shape 271"/>
          <p:cNvSpPr txBox="1"/>
          <p:nvPr/>
        </p:nvSpPr>
        <p:spPr>
          <a:xfrm>
            <a:off x="3978131" y="8842027"/>
            <a:ext cx="3043342" cy="465455"/>
          </a:xfrm>
          <a:prstGeom prst="rect">
            <a:avLst/>
          </a:prstGeom>
          <a:noFill/>
          <a:ln>
            <a:noFill/>
          </a:ln>
        </p:spPr>
        <p:txBody>
          <a:bodyPr lIns="93308" tIns="46641" rIns="93308" bIns="46641" anchor="b" anchorCtr="0">
            <a:noAutofit/>
          </a:bodyPr>
          <a:lstStyle/>
          <a:p>
            <a:pPr algn="r">
              <a:buSzPct val="25000"/>
            </a:pPr>
            <a:r>
              <a:rPr lang="en-US" sz="1200" dirty="0">
                <a:latin typeface="Calibri"/>
                <a:ea typeface="Calibri"/>
                <a:cs typeface="Calibri"/>
                <a:sym typeface="Calibri"/>
              </a:rPr>
              <a:t>*</a:t>
            </a:r>
          </a:p>
        </p:txBody>
      </p:sp>
    </p:spTree>
    <p:extLst>
      <p:ext uri="{BB962C8B-B14F-4D97-AF65-F5344CB8AC3E}">
        <p14:creationId xmlns:p14="http://schemas.microsoft.com/office/powerpoint/2010/main" val="23334894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txBox="1">
            <a:spLocks noGrp="1"/>
          </p:cNvSpPr>
          <p:nvPr>
            <p:ph type="body" idx="1"/>
          </p:nvPr>
        </p:nvSpPr>
        <p:spPr>
          <a:xfrm>
            <a:off x="702311" y="4421823"/>
            <a:ext cx="5618479" cy="4189095"/>
          </a:xfrm>
          <a:prstGeom prst="rect">
            <a:avLst/>
          </a:prstGeom>
        </p:spPr>
        <p:txBody>
          <a:bodyPr lIns="93308" tIns="93308" rIns="93308" bIns="93308" anchor="ctr" anchorCtr="0">
            <a:noAutofit/>
          </a:bodyPr>
          <a:lstStyle/>
          <a:p>
            <a:endParaRPr dirty="0"/>
          </a:p>
        </p:txBody>
      </p:sp>
      <p:sp>
        <p:nvSpPr>
          <p:cNvPr id="294" name="Shape 294"/>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4935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Impression of the Sunrise</a:t>
            </a:r>
            <a:endParaRPr lang="en-US" dirty="0"/>
          </a:p>
        </p:txBody>
      </p:sp>
      <p:sp>
        <p:nvSpPr>
          <p:cNvPr id="4" name="Slide Number Placeholder 3"/>
          <p:cNvSpPr>
            <a:spLocks noGrp="1"/>
          </p:cNvSpPr>
          <p:nvPr>
            <p:ph type="sldNum" sz="quarter" idx="10"/>
          </p:nvPr>
        </p:nvSpPr>
        <p:spPr/>
        <p:txBody>
          <a:bodyPr/>
          <a:lstStyle/>
          <a:p>
            <a:fld id="{ED566074-CEC2-4EBF-B1F3-E97A96BEB2E0}" type="slidenum">
              <a:rPr lang="en-US" smtClean="0"/>
              <a:pPr/>
              <a:t>57</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Shape 299"/>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00" name="Shape 300"/>
          <p:cNvSpPr txBox="1">
            <a:spLocks noGrp="1"/>
          </p:cNvSpPr>
          <p:nvPr>
            <p:ph type="body" idx="1"/>
          </p:nvPr>
        </p:nvSpPr>
        <p:spPr>
          <a:xfrm>
            <a:off x="702311" y="4421823"/>
            <a:ext cx="5618479" cy="4189095"/>
          </a:xfrm>
          <a:prstGeom prst="rect">
            <a:avLst/>
          </a:prstGeom>
          <a:noFill/>
          <a:ln>
            <a:noFill/>
          </a:ln>
        </p:spPr>
        <p:txBody>
          <a:bodyPr lIns="93308" tIns="46641" rIns="93308" bIns="46641" anchor="t" anchorCtr="0">
            <a:noAutofit/>
          </a:bodyPr>
          <a:lstStyle/>
          <a:p>
            <a:pPr>
              <a:buSzPct val="25000"/>
            </a:pPr>
            <a:r>
              <a:rPr lang="en-US" sz="1800" dirty="0" err="1">
                <a:latin typeface="Arial"/>
                <a:ea typeface="Arial"/>
                <a:cs typeface="Arial"/>
                <a:sym typeface="Arial"/>
              </a:rPr>
              <a:t>Édouard</a:t>
            </a:r>
            <a:r>
              <a:rPr lang="en-US" sz="1800" dirty="0">
                <a:latin typeface="Arial"/>
                <a:ea typeface="Arial"/>
                <a:cs typeface="Arial"/>
                <a:sym typeface="Arial"/>
              </a:rPr>
              <a:t> </a:t>
            </a:r>
            <a:r>
              <a:rPr lang="en-US" sz="1800" dirty="0" err="1">
                <a:latin typeface="Arial"/>
                <a:ea typeface="Arial"/>
                <a:cs typeface="Arial"/>
                <a:sym typeface="Arial"/>
              </a:rPr>
              <a:t>Manet</a:t>
            </a:r>
            <a:r>
              <a:rPr lang="en-US" sz="1800" dirty="0">
                <a:latin typeface="Arial"/>
                <a:ea typeface="Arial"/>
                <a:cs typeface="Arial"/>
                <a:sym typeface="Arial"/>
              </a:rPr>
              <a:t> (1832–1883), </a:t>
            </a:r>
            <a:r>
              <a:rPr lang="en-US" sz="1800" i="1" dirty="0">
                <a:latin typeface="Arial"/>
                <a:ea typeface="Arial"/>
                <a:cs typeface="Arial"/>
                <a:sym typeface="Arial"/>
              </a:rPr>
              <a:t>A Bar at the </a:t>
            </a:r>
            <a:r>
              <a:rPr lang="en-US" sz="1800" i="1" dirty="0" err="1">
                <a:latin typeface="Arial"/>
                <a:ea typeface="Arial"/>
                <a:cs typeface="Arial"/>
                <a:sym typeface="Arial"/>
              </a:rPr>
              <a:t>Folies-Bergère</a:t>
            </a:r>
            <a:r>
              <a:rPr lang="en-US" sz="1800" dirty="0">
                <a:latin typeface="Arial"/>
                <a:ea typeface="Arial"/>
                <a:cs typeface="Arial"/>
                <a:sym typeface="Arial"/>
              </a:rPr>
              <a:t>, 1882.</a:t>
            </a:r>
            <a:br>
              <a:rPr lang="en-US" sz="1800" dirty="0">
                <a:latin typeface="Arial"/>
                <a:ea typeface="Arial"/>
                <a:cs typeface="Arial"/>
                <a:sym typeface="Arial"/>
              </a:rPr>
            </a:br>
            <a:r>
              <a:rPr lang="en-US" sz="1800" dirty="0">
                <a:latin typeface="Arial"/>
                <a:ea typeface="Arial"/>
                <a:cs typeface="Arial"/>
                <a:sym typeface="Arial"/>
              </a:rPr>
              <a:t>Oil on canvas, 96 × 130 cm./Peter </a:t>
            </a:r>
            <a:r>
              <a:rPr lang="en-US" sz="1800" dirty="0" err="1" smtClean="0">
                <a:latin typeface="Arial"/>
                <a:ea typeface="Arial"/>
                <a:cs typeface="Arial"/>
                <a:sym typeface="Arial"/>
              </a:rPr>
              <a:t>Barritt</a:t>
            </a:r>
            <a:r>
              <a:rPr lang="en-US" sz="1800" dirty="0" smtClean="0">
                <a:latin typeface="Arial"/>
                <a:ea typeface="Arial"/>
                <a:cs typeface="Arial"/>
                <a:sym typeface="Arial"/>
              </a:rPr>
              <a:t>/</a:t>
            </a:r>
            <a:r>
              <a:rPr lang="en-US" sz="1800" dirty="0" err="1" smtClean="0">
                <a:latin typeface="Arial"/>
                <a:ea typeface="Arial"/>
                <a:cs typeface="Arial"/>
                <a:sym typeface="Arial"/>
              </a:rPr>
              <a:t>SuperStock</a:t>
            </a:r>
            <a:r>
              <a:rPr lang="en-US" sz="1800" dirty="0" smtClean="0">
                <a:latin typeface="Arial"/>
                <a:ea typeface="Arial"/>
                <a:cs typeface="Arial"/>
                <a:sym typeface="Arial"/>
              </a:rPr>
              <a:t>/</a:t>
            </a:r>
            <a:r>
              <a:rPr lang="en-US" sz="1800" dirty="0" err="1" smtClean="0">
                <a:latin typeface="Arial"/>
                <a:ea typeface="Arial"/>
                <a:cs typeface="Arial"/>
                <a:sym typeface="Arial"/>
              </a:rPr>
              <a:t>Alamy</a:t>
            </a:r>
            <a:endParaRPr lang="en-US" sz="1800" dirty="0" smtClean="0">
              <a:latin typeface="Arial"/>
              <a:ea typeface="Arial"/>
              <a:cs typeface="Arial"/>
              <a:sym typeface="Arial"/>
            </a:endParaRPr>
          </a:p>
          <a:p>
            <a:pPr>
              <a:buSzPct val="25000"/>
            </a:pPr>
            <a:endParaRPr lang="en-US" sz="1800" dirty="0" smtClean="0">
              <a:latin typeface="Arial"/>
              <a:ea typeface="Arial"/>
              <a:cs typeface="Arial"/>
              <a:sym typeface="Arial"/>
            </a:endParaRPr>
          </a:p>
          <a:p>
            <a:pPr>
              <a:buSzPct val="25000"/>
            </a:pPr>
            <a:r>
              <a:rPr lang="en-US" sz="1800" dirty="0" smtClean="0">
                <a:latin typeface="Arial"/>
                <a:ea typeface="Arial"/>
                <a:cs typeface="Arial"/>
                <a:sym typeface="Arial"/>
              </a:rPr>
              <a:t>Everyday middle class life was acceptable for high art</a:t>
            </a:r>
            <a:endParaRPr lang="en-US" sz="1800" dirty="0">
              <a:latin typeface="Arial"/>
              <a:ea typeface="Arial"/>
              <a:cs typeface="Arial"/>
              <a:sym typeface="Arial"/>
            </a:endParaRPr>
          </a:p>
        </p:txBody>
      </p:sp>
      <p:sp>
        <p:nvSpPr>
          <p:cNvPr id="301" name="Shape 301"/>
          <p:cNvSpPr txBox="1">
            <a:spLocks noGrp="1"/>
          </p:cNvSpPr>
          <p:nvPr>
            <p:ph type="sldNum" idx="12"/>
          </p:nvPr>
        </p:nvSpPr>
        <p:spPr>
          <a:xfrm>
            <a:off x="3978131" y="8842029"/>
            <a:ext cx="3043342" cy="465455"/>
          </a:xfrm>
          <a:prstGeom prst="rect">
            <a:avLst/>
          </a:prstGeom>
          <a:noFill/>
          <a:ln>
            <a:noFill/>
          </a:ln>
        </p:spPr>
        <p:txBody>
          <a:bodyPr lIns="93308" tIns="46641" rIns="93308" bIns="46641" anchor="b" anchorCtr="0">
            <a:noAutofit/>
          </a:bodyPr>
          <a:lstStyle/>
          <a:p>
            <a:pPr>
              <a:buSzPct val="25000"/>
            </a:pPr>
            <a:r>
              <a:rPr lang="en-US" dirty="0"/>
              <a:t> </a:t>
            </a:r>
          </a:p>
        </p:txBody>
      </p:sp>
    </p:spTree>
    <p:extLst>
      <p:ext uri="{BB962C8B-B14F-4D97-AF65-F5344CB8AC3E}">
        <p14:creationId xmlns:p14="http://schemas.microsoft.com/office/powerpoint/2010/main" val="27210305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Shape 306"/>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307" name="Shape 307"/>
          <p:cNvSpPr txBox="1">
            <a:spLocks noGrp="1"/>
          </p:cNvSpPr>
          <p:nvPr>
            <p:ph type="body" idx="1"/>
          </p:nvPr>
        </p:nvSpPr>
        <p:spPr>
          <a:xfrm>
            <a:off x="702311" y="4421823"/>
            <a:ext cx="5618479" cy="4189095"/>
          </a:xfrm>
          <a:prstGeom prst="rect">
            <a:avLst/>
          </a:prstGeom>
          <a:noFill/>
          <a:ln>
            <a:noFill/>
          </a:ln>
        </p:spPr>
        <p:txBody>
          <a:bodyPr lIns="93308" tIns="46641" rIns="93308" bIns="46641" anchor="t" anchorCtr="0">
            <a:noAutofit/>
          </a:bodyPr>
          <a:lstStyle/>
          <a:p>
            <a:r>
              <a:rPr lang="en-US" sz="1800" dirty="0" err="1"/>
              <a:t>Manet</a:t>
            </a:r>
            <a:endParaRPr lang="en-US" sz="1800" dirty="0"/>
          </a:p>
        </p:txBody>
      </p:sp>
      <p:sp>
        <p:nvSpPr>
          <p:cNvPr id="308" name="Shape 308"/>
          <p:cNvSpPr txBox="1">
            <a:spLocks noGrp="1"/>
          </p:cNvSpPr>
          <p:nvPr>
            <p:ph type="sldNum" idx="12"/>
          </p:nvPr>
        </p:nvSpPr>
        <p:spPr>
          <a:xfrm>
            <a:off x="3978131" y="8842029"/>
            <a:ext cx="3043342" cy="465455"/>
          </a:xfrm>
          <a:prstGeom prst="rect">
            <a:avLst/>
          </a:prstGeom>
          <a:noFill/>
          <a:ln>
            <a:noFill/>
          </a:ln>
        </p:spPr>
        <p:txBody>
          <a:bodyPr lIns="93308" tIns="46641" rIns="93308" bIns="46641" anchor="b" anchorCtr="0">
            <a:noAutofit/>
          </a:bodyPr>
          <a:lstStyle/>
          <a:p>
            <a:pPr>
              <a:buSzPct val="25000"/>
            </a:pPr>
            <a:r>
              <a:rPr lang="en-US" dirty="0"/>
              <a:t> </a:t>
            </a:r>
          </a:p>
        </p:txBody>
      </p:sp>
    </p:spTree>
    <p:extLst>
      <p:ext uri="{BB962C8B-B14F-4D97-AF65-F5344CB8AC3E}">
        <p14:creationId xmlns:p14="http://schemas.microsoft.com/office/powerpoint/2010/main" val="42007923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Shape 313"/>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314" name="Shape 314"/>
          <p:cNvSpPr txBox="1">
            <a:spLocks noGrp="1"/>
          </p:cNvSpPr>
          <p:nvPr>
            <p:ph type="body" idx="1"/>
          </p:nvPr>
        </p:nvSpPr>
        <p:spPr>
          <a:xfrm>
            <a:off x="702311" y="4421823"/>
            <a:ext cx="5618479" cy="4189095"/>
          </a:xfrm>
          <a:prstGeom prst="rect">
            <a:avLst/>
          </a:prstGeom>
          <a:noFill/>
          <a:ln>
            <a:noFill/>
          </a:ln>
        </p:spPr>
        <p:txBody>
          <a:bodyPr lIns="93308" tIns="46641" rIns="93308" bIns="46641" anchor="t" anchorCtr="0">
            <a:noAutofit/>
          </a:bodyPr>
          <a:lstStyle/>
          <a:p>
            <a:r>
              <a:rPr lang="en-US" sz="1800" dirty="0"/>
              <a:t>Monet</a:t>
            </a:r>
          </a:p>
        </p:txBody>
      </p:sp>
      <p:sp>
        <p:nvSpPr>
          <p:cNvPr id="315" name="Shape 315"/>
          <p:cNvSpPr txBox="1">
            <a:spLocks noGrp="1"/>
          </p:cNvSpPr>
          <p:nvPr>
            <p:ph type="sldNum" idx="12"/>
          </p:nvPr>
        </p:nvSpPr>
        <p:spPr>
          <a:xfrm>
            <a:off x="3978131" y="8842029"/>
            <a:ext cx="3043342" cy="465455"/>
          </a:xfrm>
          <a:prstGeom prst="rect">
            <a:avLst/>
          </a:prstGeom>
          <a:noFill/>
          <a:ln>
            <a:noFill/>
          </a:ln>
        </p:spPr>
        <p:txBody>
          <a:bodyPr lIns="93308" tIns="46641" rIns="93308" bIns="46641" anchor="b" anchorCtr="0">
            <a:noAutofit/>
          </a:bodyPr>
          <a:lstStyle/>
          <a:p>
            <a:pPr>
              <a:buSzPct val="25000"/>
            </a:pPr>
            <a:r>
              <a:rPr lang="en-US" dirty="0"/>
              <a:t> </a:t>
            </a:r>
          </a:p>
        </p:txBody>
      </p:sp>
    </p:spTree>
    <p:extLst>
      <p:ext uri="{BB962C8B-B14F-4D97-AF65-F5344CB8AC3E}">
        <p14:creationId xmlns:p14="http://schemas.microsoft.com/office/powerpoint/2010/main" val="9230856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Shape 32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321" name="Shape 321"/>
          <p:cNvSpPr txBox="1">
            <a:spLocks noGrp="1"/>
          </p:cNvSpPr>
          <p:nvPr>
            <p:ph type="body" idx="1"/>
          </p:nvPr>
        </p:nvSpPr>
        <p:spPr>
          <a:xfrm>
            <a:off x="702311" y="4421823"/>
            <a:ext cx="5618479" cy="4189095"/>
          </a:xfrm>
          <a:prstGeom prst="rect">
            <a:avLst/>
          </a:prstGeom>
          <a:noFill/>
          <a:ln>
            <a:noFill/>
          </a:ln>
        </p:spPr>
        <p:txBody>
          <a:bodyPr lIns="93308" tIns="46641" rIns="93308" bIns="46641" anchor="t" anchorCtr="0">
            <a:noAutofit/>
          </a:bodyPr>
          <a:lstStyle/>
          <a:p>
            <a:r>
              <a:rPr lang="en-US" sz="1800" dirty="0"/>
              <a:t>Monet</a:t>
            </a:r>
          </a:p>
        </p:txBody>
      </p:sp>
      <p:sp>
        <p:nvSpPr>
          <p:cNvPr id="322" name="Shape 322"/>
          <p:cNvSpPr txBox="1">
            <a:spLocks noGrp="1"/>
          </p:cNvSpPr>
          <p:nvPr>
            <p:ph type="sldNum" idx="12"/>
          </p:nvPr>
        </p:nvSpPr>
        <p:spPr>
          <a:xfrm>
            <a:off x="3978131" y="8842029"/>
            <a:ext cx="3043342" cy="465455"/>
          </a:xfrm>
          <a:prstGeom prst="rect">
            <a:avLst/>
          </a:prstGeom>
          <a:noFill/>
          <a:ln>
            <a:noFill/>
          </a:ln>
        </p:spPr>
        <p:txBody>
          <a:bodyPr lIns="93308" tIns="46641" rIns="93308" bIns="46641" anchor="b" anchorCtr="0">
            <a:noAutofit/>
          </a:bodyPr>
          <a:lstStyle/>
          <a:p>
            <a:pPr>
              <a:buSzPct val="25000"/>
            </a:pPr>
            <a:r>
              <a:rPr lang="en-US" dirty="0"/>
              <a:t> </a:t>
            </a:r>
          </a:p>
        </p:txBody>
      </p:sp>
    </p:spTree>
    <p:extLst>
      <p:ext uri="{BB962C8B-B14F-4D97-AF65-F5344CB8AC3E}">
        <p14:creationId xmlns:p14="http://schemas.microsoft.com/office/powerpoint/2010/main" val="39874756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Shape 329"/>
          <p:cNvSpPr txBox="1">
            <a:spLocks noGrp="1"/>
          </p:cNvSpPr>
          <p:nvPr>
            <p:ph type="body" idx="1"/>
          </p:nvPr>
        </p:nvSpPr>
        <p:spPr>
          <a:xfrm>
            <a:off x="702311" y="4421823"/>
            <a:ext cx="5618479" cy="4189095"/>
          </a:xfrm>
          <a:prstGeom prst="rect">
            <a:avLst/>
          </a:prstGeom>
        </p:spPr>
        <p:txBody>
          <a:bodyPr lIns="93308" tIns="93308" rIns="93308" bIns="93308" anchor="ctr" anchorCtr="0">
            <a:noAutofit/>
          </a:bodyPr>
          <a:lstStyle/>
          <a:p>
            <a:endParaRPr dirty="0"/>
          </a:p>
        </p:txBody>
      </p:sp>
      <p:sp>
        <p:nvSpPr>
          <p:cNvPr id="330" name="Shape 33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49339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36" name="Shape 336"/>
          <p:cNvSpPr txBox="1">
            <a:spLocks noGrp="1"/>
          </p:cNvSpPr>
          <p:nvPr>
            <p:ph type="body" idx="1"/>
          </p:nvPr>
        </p:nvSpPr>
        <p:spPr>
          <a:xfrm>
            <a:off x="702311" y="4421823"/>
            <a:ext cx="5618479" cy="4189095"/>
          </a:xfrm>
          <a:prstGeom prst="rect">
            <a:avLst/>
          </a:prstGeom>
          <a:noFill/>
          <a:ln>
            <a:noFill/>
          </a:ln>
        </p:spPr>
        <p:txBody>
          <a:bodyPr lIns="93308" tIns="46641" rIns="93308" bIns="46641" anchor="t" anchorCtr="0">
            <a:noAutofit/>
          </a:bodyPr>
          <a:lstStyle/>
          <a:p>
            <a:pPr>
              <a:buSzPct val="25000"/>
            </a:pPr>
            <a:r>
              <a:rPr lang="en-US" sz="1800" dirty="0">
                <a:latin typeface="Arial"/>
                <a:ea typeface="Arial"/>
                <a:cs typeface="Arial"/>
                <a:sym typeface="Arial"/>
              </a:rPr>
              <a:t>Georges Seurat, </a:t>
            </a:r>
            <a:r>
              <a:rPr lang="en-US" sz="1800" i="1" dirty="0">
                <a:latin typeface="Arial"/>
                <a:ea typeface="Arial"/>
                <a:cs typeface="Arial"/>
                <a:sym typeface="Arial"/>
              </a:rPr>
              <a:t>A Sunday Afternoon on the Island of La Grande </a:t>
            </a:r>
            <a:r>
              <a:rPr lang="en-US" sz="1800" i="1" dirty="0" err="1">
                <a:latin typeface="Arial"/>
                <a:ea typeface="Arial"/>
                <a:cs typeface="Arial"/>
                <a:sym typeface="Arial"/>
              </a:rPr>
              <a:t>Jatte</a:t>
            </a:r>
            <a:r>
              <a:rPr lang="en-US" sz="1800" dirty="0">
                <a:latin typeface="Arial"/>
                <a:ea typeface="Arial"/>
                <a:cs typeface="Arial"/>
                <a:sym typeface="Arial"/>
              </a:rPr>
              <a:t>, 1884–1886.</a:t>
            </a:r>
          </a:p>
          <a:p>
            <a:pPr>
              <a:buSzPct val="25000"/>
            </a:pPr>
            <a:r>
              <a:rPr lang="en-US" sz="1800" dirty="0">
                <a:latin typeface="Arial"/>
                <a:ea typeface="Arial"/>
                <a:cs typeface="Arial"/>
                <a:sym typeface="Arial"/>
              </a:rPr>
              <a:t>Oil on canvas. 81 3/4 × 121 1/4 in. (2.07 × 3.08 m). Helen Birch Bartlett Memorial Collection. 1926.224. Reproduction, The Art Institute of Chicago. Photograph ©, The Art Institute of Chicago—All rights reserved</a:t>
            </a:r>
          </a:p>
        </p:txBody>
      </p:sp>
      <p:sp>
        <p:nvSpPr>
          <p:cNvPr id="337" name="Shape 337"/>
          <p:cNvSpPr txBox="1">
            <a:spLocks noGrp="1"/>
          </p:cNvSpPr>
          <p:nvPr>
            <p:ph type="sldNum" idx="12"/>
          </p:nvPr>
        </p:nvSpPr>
        <p:spPr>
          <a:xfrm>
            <a:off x="3978131" y="8842029"/>
            <a:ext cx="3043342" cy="465455"/>
          </a:xfrm>
          <a:prstGeom prst="rect">
            <a:avLst/>
          </a:prstGeom>
          <a:noFill/>
          <a:ln>
            <a:noFill/>
          </a:ln>
        </p:spPr>
        <p:txBody>
          <a:bodyPr lIns="93308" tIns="46641" rIns="93308" bIns="46641" anchor="b" anchorCtr="0">
            <a:noAutofit/>
          </a:bodyPr>
          <a:lstStyle/>
          <a:p>
            <a:pPr>
              <a:buSzPct val="25000"/>
            </a:pPr>
            <a:r>
              <a:rPr lang="en-US" dirty="0"/>
              <a:t> </a:t>
            </a:r>
          </a:p>
        </p:txBody>
      </p:sp>
    </p:spTree>
    <p:extLst>
      <p:ext uri="{BB962C8B-B14F-4D97-AF65-F5344CB8AC3E}">
        <p14:creationId xmlns:p14="http://schemas.microsoft.com/office/powerpoint/2010/main" val="1052374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txBox="1">
            <a:spLocks noGrp="1"/>
          </p:cNvSpPr>
          <p:nvPr>
            <p:ph type="body" idx="1"/>
          </p:nvPr>
        </p:nvSpPr>
        <p:spPr>
          <a:xfrm>
            <a:off x="702311" y="4421823"/>
            <a:ext cx="5618479" cy="4189095"/>
          </a:xfrm>
          <a:prstGeom prst="rect">
            <a:avLst/>
          </a:prstGeom>
        </p:spPr>
        <p:txBody>
          <a:bodyPr lIns="93308" tIns="93308" rIns="93308" bIns="93308" anchor="ctr" anchorCtr="0">
            <a:noAutofit/>
          </a:bodyPr>
          <a:lstStyle/>
          <a:p>
            <a:endParaRPr dirty="0"/>
          </a:p>
        </p:txBody>
      </p:sp>
      <p:sp>
        <p:nvSpPr>
          <p:cNvPr id="280" name="Shape 28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34940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Shape 342"/>
          <p:cNvSpPr txBox="1">
            <a:spLocks noGrp="1"/>
          </p:cNvSpPr>
          <p:nvPr>
            <p:ph type="body" idx="1"/>
          </p:nvPr>
        </p:nvSpPr>
        <p:spPr>
          <a:xfrm>
            <a:off x="702311" y="4421823"/>
            <a:ext cx="5618479" cy="4189095"/>
          </a:xfrm>
          <a:prstGeom prst="rect">
            <a:avLst/>
          </a:prstGeom>
        </p:spPr>
        <p:txBody>
          <a:bodyPr lIns="93308" tIns="93308" rIns="93308" bIns="93308" anchor="ctr" anchorCtr="0">
            <a:noAutofit/>
          </a:bodyPr>
          <a:lstStyle/>
          <a:p>
            <a:endParaRPr dirty="0"/>
          </a:p>
        </p:txBody>
      </p:sp>
      <p:sp>
        <p:nvSpPr>
          <p:cNvPr id="343" name="Shape 343"/>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73167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Shape 348"/>
          <p:cNvSpPr txBox="1">
            <a:spLocks noGrp="1"/>
          </p:cNvSpPr>
          <p:nvPr>
            <p:ph type="body" idx="1"/>
          </p:nvPr>
        </p:nvSpPr>
        <p:spPr>
          <a:xfrm>
            <a:off x="702311" y="4421823"/>
            <a:ext cx="5618479" cy="4189095"/>
          </a:xfrm>
          <a:prstGeom prst="rect">
            <a:avLst/>
          </a:prstGeom>
        </p:spPr>
        <p:txBody>
          <a:bodyPr lIns="93308" tIns="93308" rIns="93308" bIns="93308" anchor="ctr" anchorCtr="0">
            <a:noAutofit/>
          </a:bodyPr>
          <a:lstStyle/>
          <a:p>
            <a:endParaRPr dirty="0"/>
          </a:p>
        </p:txBody>
      </p:sp>
      <p:sp>
        <p:nvSpPr>
          <p:cNvPr id="349" name="Shape 349"/>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51008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txBox="1">
            <a:spLocks noGrp="1"/>
          </p:cNvSpPr>
          <p:nvPr>
            <p:ph type="body" idx="1"/>
          </p:nvPr>
        </p:nvSpPr>
        <p:spPr>
          <a:xfrm>
            <a:off x="702311" y="4421823"/>
            <a:ext cx="5618479" cy="4189095"/>
          </a:xfrm>
          <a:prstGeom prst="rect">
            <a:avLst/>
          </a:prstGeom>
        </p:spPr>
        <p:txBody>
          <a:bodyPr lIns="93308" tIns="93308" rIns="93308" bIns="93308" anchor="ctr" anchorCtr="0">
            <a:noAutofit/>
          </a:bodyPr>
          <a:lstStyle/>
          <a:p>
            <a:endParaRPr dirty="0"/>
          </a:p>
        </p:txBody>
      </p:sp>
      <p:sp>
        <p:nvSpPr>
          <p:cNvPr id="357" name="Shape 357"/>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84627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Shape 379"/>
          <p:cNvSpPr txBox="1">
            <a:spLocks noGrp="1"/>
          </p:cNvSpPr>
          <p:nvPr>
            <p:ph type="body" idx="1"/>
          </p:nvPr>
        </p:nvSpPr>
        <p:spPr>
          <a:xfrm>
            <a:off x="702311" y="4421823"/>
            <a:ext cx="5618479" cy="4189095"/>
          </a:xfrm>
          <a:prstGeom prst="rect">
            <a:avLst/>
          </a:prstGeom>
        </p:spPr>
        <p:txBody>
          <a:bodyPr lIns="93308" tIns="93308" rIns="93308" bIns="93308" anchor="ctr" anchorCtr="0">
            <a:noAutofit/>
          </a:bodyPr>
          <a:lstStyle/>
          <a:p>
            <a:endParaRPr dirty="0"/>
          </a:p>
        </p:txBody>
      </p:sp>
      <p:sp>
        <p:nvSpPr>
          <p:cNvPr id="380" name="Shape 380"/>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932087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Shape 385"/>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86" name="Shape 386"/>
          <p:cNvSpPr txBox="1">
            <a:spLocks noGrp="1"/>
          </p:cNvSpPr>
          <p:nvPr>
            <p:ph type="body" idx="1"/>
          </p:nvPr>
        </p:nvSpPr>
        <p:spPr>
          <a:xfrm>
            <a:off x="702311" y="4421823"/>
            <a:ext cx="5618479" cy="4189095"/>
          </a:xfrm>
          <a:prstGeom prst="rect">
            <a:avLst/>
          </a:prstGeom>
          <a:noFill/>
          <a:ln>
            <a:noFill/>
          </a:ln>
        </p:spPr>
        <p:txBody>
          <a:bodyPr lIns="93308" tIns="46641" rIns="93308" bIns="46641" anchor="t" anchorCtr="0">
            <a:noAutofit/>
          </a:bodyPr>
          <a:lstStyle/>
          <a:p>
            <a:pPr>
              <a:buSzPct val="25000"/>
            </a:pPr>
            <a:r>
              <a:rPr lang="en-US" sz="1800" dirty="0">
                <a:latin typeface="Arial"/>
                <a:ea typeface="Arial"/>
                <a:cs typeface="Arial"/>
                <a:sym typeface="Arial"/>
              </a:rPr>
              <a:t>Georges Braque, </a:t>
            </a:r>
            <a:r>
              <a:rPr lang="en-US" sz="1800" i="1" dirty="0">
                <a:latin typeface="Arial"/>
                <a:ea typeface="Arial"/>
                <a:cs typeface="Arial"/>
                <a:sym typeface="Arial"/>
              </a:rPr>
              <a:t>Violin and Palette </a:t>
            </a:r>
            <a:r>
              <a:rPr lang="en-US" sz="1800" dirty="0">
                <a:latin typeface="Arial"/>
                <a:ea typeface="Arial"/>
                <a:cs typeface="Arial"/>
                <a:sym typeface="Arial"/>
              </a:rPr>
              <a:t>1909–1910. Autumn 1909.</a:t>
            </a:r>
          </a:p>
          <a:p>
            <a:pPr>
              <a:buSzPct val="25000"/>
            </a:pPr>
            <a:r>
              <a:rPr lang="en-US" sz="1800" dirty="0">
                <a:latin typeface="Arial"/>
                <a:ea typeface="Arial"/>
                <a:cs typeface="Arial"/>
                <a:sym typeface="Arial"/>
              </a:rPr>
              <a:t>Oil on canvas. 91.7 × 42.8 cm (36 1/8 × 16 7/8 inches). Solomon R. Guggenheim Museum, New York, 54.1412. Photograph by Lee B. Ewing © The Solomon R. Guggenheim Foundation, New York. © 2004 Artists Rights Society (ARS), New York/ADAGP, Paris</a:t>
            </a:r>
          </a:p>
        </p:txBody>
      </p:sp>
      <p:sp>
        <p:nvSpPr>
          <p:cNvPr id="387" name="Shape 387"/>
          <p:cNvSpPr txBox="1">
            <a:spLocks noGrp="1"/>
          </p:cNvSpPr>
          <p:nvPr>
            <p:ph type="sldNum" idx="12"/>
          </p:nvPr>
        </p:nvSpPr>
        <p:spPr>
          <a:xfrm>
            <a:off x="3978131" y="8842029"/>
            <a:ext cx="3043342" cy="465455"/>
          </a:xfrm>
          <a:prstGeom prst="rect">
            <a:avLst/>
          </a:prstGeom>
          <a:noFill/>
          <a:ln>
            <a:noFill/>
          </a:ln>
        </p:spPr>
        <p:txBody>
          <a:bodyPr lIns="93308" tIns="46641" rIns="93308" bIns="46641" anchor="b" anchorCtr="0">
            <a:noAutofit/>
          </a:bodyPr>
          <a:lstStyle/>
          <a:p>
            <a:pPr>
              <a:buSzPct val="25000"/>
            </a:pPr>
            <a:r>
              <a:rPr lang="en-US" dirty="0"/>
              <a:t> </a:t>
            </a:r>
          </a:p>
        </p:txBody>
      </p:sp>
    </p:spTree>
    <p:extLst>
      <p:ext uri="{BB962C8B-B14F-4D97-AF65-F5344CB8AC3E}">
        <p14:creationId xmlns:p14="http://schemas.microsoft.com/office/powerpoint/2010/main" val="15673313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Shape 392"/>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93" name="Shape 393"/>
          <p:cNvSpPr txBox="1">
            <a:spLocks noGrp="1"/>
          </p:cNvSpPr>
          <p:nvPr>
            <p:ph type="body" idx="1"/>
          </p:nvPr>
        </p:nvSpPr>
        <p:spPr>
          <a:xfrm>
            <a:off x="702311" y="4421823"/>
            <a:ext cx="5618479" cy="4189095"/>
          </a:xfrm>
          <a:prstGeom prst="rect">
            <a:avLst/>
          </a:prstGeom>
          <a:noFill/>
          <a:ln>
            <a:noFill/>
          </a:ln>
        </p:spPr>
        <p:txBody>
          <a:bodyPr lIns="93308" tIns="46641" rIns="93308" bIns="46641" anchor="t" anchorCtr="0">
            <a:noAutofit/>
          </a:bodyPr>
          <a:lstStyle/>
          <a:p>
            <a:r>
              <a:rPr lang="en-US" sz="1800" dirty="0"/>
              <a:t>Picasso, Women Sitting in Garden, 63 million</a:t>
            </a:r>
          </a:p>
        </p:txBody>
      </p:sp>
      <p:sp>
        <p:nvSpPr>
          <p:cNvPr id="394" name="Shape 394"/>
          <p:cNvSpPr txBox="1">
            <a:spLocks noGrp="1"/>
          </p:cNvSpPr>
          <p:nvPr>
            <p:ph type="sldNum" idx="12"/>
          </p:nvPr>
        </p:nvSpPr>
        <p:spPr>
          <a:xfrm>
            <a:off x="3978131" y="8842029"/>
            <a:ext cx="3043342" cy="465455"/>
          </a:xfrm>
          <a:prstGeom prst="rect">
            <a:avLst/>
          </a:prstGeom>
          <a:noFill/>
          <a:ln>
            <a:noFill/>
          </a:ln>
        </p:spPr>
        <p:txBody>
          <a:bodyPr lIns="93308" tIns="46641" rIns="93308" bIns="46641" anchor="b" anchorCtr="0">
            <a:noAutofit/>
          </a:bodyPr>
          <a:lstStyle/>
          <a:p>
            <a:pPr>
              <a:buSzPct val="25000"/>
            </a:pPr>
            <a:r>
              <a:rPr lang="en-US" dirty="0"/>
              <a:t> </a:t>
            </a:r>
          </a:p>
        </p:txBody>
      </p:sp>
    </p:spTree>
    <p:extLst>
      <p:ext uri="{BB962C8B-B14F-4D97-AF65-F5344CB8AC3E}">
        <p14:creationId xmlns:p14="http://schemas.microsoft.com/office/powerpoint/2010/main" val="36229122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7586" name="Shape 274"/>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en-US" smtClean="0"/>
          </a:p>
        </p:txBody>
      </p:sp>
      <p:sp>
        <p:nvSpPr>
          <p:cNvPr id="67587" name="Shape 275"/>
          <p:cNvSpPr>
            <a:spLocks noGrp="1" noRot="1" noChangeAspect="1" noTextEdit="1"/>
          </p:cNvSpPr>
          <p:nvPr>
            <p:ph type="sldImg" idx="2"/>
          </p:nvPr>
        </p:nvSpPr>
        <p:spPr>
          <a:noFill/>
          <a:ln>
            <a:round/>
            <a:headEnd/>
            <a:tailEnd/>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9634" name="Shape 289"/>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en-US" smtClean="0"/>
          </a:p>
        </p:txBody>
      </p:sp>
      <p:sp>
        <p:nvSpPr>
          <p:cNvPr id="69635" name="Shape 290"/>
          <p:cNvSpPr>
            <a:spLocks noGrp="1" noRot="1" noChangeAspect="1" noTextEdit="1"/>
          </p:cNvSpPr>
          <p:nvPr>
            <p:ph type="sldImg" idx="2"/>
          </p:nvPr>
        </p:nvSpPr>
        <p:spPr>
          <a:noFill/>
          <a:ln>
            <a:round/>
            <a:headEnd/>
            <a:tailEnd/>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0658" name="Shape 294"/>
          <p:cNvSpPr txBox="1">
            <a:spLocks noGrp="1"/>
          </p:cNvSpPr>
          <p:nvPr>
            <p:ph type="body" idx="1"/>
          </p:nvPr>
        </p:nvSpPr>
        <p:spPr bwMode="auto">
          <a:noFill/>
        </p:spPr>
        <p:txBody>
          <a:bodyPr vert="horz" wrap="square" numCol="1" compatLnSpc="1">
            <a:prstTxWarp prst="textNoShape">
              <a:avLst/>
            </a:prstTxWarp>
          </a:bodyPr>
          <a:lstStyle/>
          <a:p>
            <a:pPr>
              <a:spcBef>
                <a:spcPct val="0"/>
              </a:spcBef>
            </a:pPr>
            <a:endParaRPr lang="en-US" smtClean="0"/>
          </a:p>
        </p:txBody>
      </p:sp>
      <p:sp>
        <p:nvSpPr>
          <p:cNvPr id="70659" name="Shape 295"/>
          <p:cNvSpPr>
            <a:spLocks noGrp="1" noRot="1" noChangeAspect="1" noTextEdit="1"/>
          </p:cNvSpPr>
          <p:nvPr>
            <p:ph type="sldImg" idx="2"/>
          </p:nvPr>
        </p:nvSpPr>
        <p:spPr>
          <a:noFill/>
          <a:ln>
            <a:round/>
            <a:headEnd/>
            <a:tailEnd/>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702311" y="4421823"/>
            <a:ext cx="5618479" cy="4189095"/>
          </a:xfrm>
          <a:prstGeom prst="rect">
            <a:avLst/>
          </a:prstGeom>
        </p:spPr>
        <p:txBody>
          <a:bodyPr lIns="93308" tIns="93308" rIns="93308" bIns="93308" anchor="ctr" anchorCtr="0">
            <a:noAutofit/>
          </a:bodyPr>
          <a:lstStyle/>
          <a:p>
            <a:endParaRPr dirty="0"/>
          </a:p>
        </p:txBody>
      </p:sp>
      <p:sp>
        <p:nvSpPr>
          <p:cNvPr id="287" name="Shape 287"/>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5423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Shape 292"/>
          <p:cNvSpPr txBox="1">
            <a:spLocks noGrp="1"/>
          </p:cNvSpPr>
          <p:nvPr>
            <p:ph type="body" idx="1"/>
          </p:nvPr>
        </p:nvSpPr>
        <p:spPr>
          <a:xfrm>
            <a:off x="702311" y="4421823"/>
            <a:ext cx="5618479" cy="4189095"/>
          </a:xfrm>
          <a:prstGeom prst="rect">
            <a:avLst/>
          </a:prstGeom>
        </p:spPr>
        <p:txBody>
          <a:bodyPr lIns="93308" tIns="93308" rIns="93308" bIns="93308" anchor="ctr" anchorCtr="0">
            <a:noAutofit/>
          </a:bodyPr>
          <a:lstStyle/>
          <a:p>
            <a:endParaRPr dirty="0"/>
          </a:p>
        </p:txBody>
      </p:sp>
      <p:sp>
        <p:nvSpPr>
          <p:cNvPr id="293" name="Shape 293"/>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6269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Shape 298"/>
          <p:cNvSpPr txBox="1">
            <a:spLocks noGrp="1"/>
          </p:cNvSpPr>
          <p:nvPr>
            <p:ph type="body" idx="1"/>
          </p:nvPr>
        </p:nvSpPr>
        <p:spPr>
          <a:xfrm>
            <a:off x="702311" y="4421823"/>
            <a:ext cx="5618479" cy="4189095"/>
          </a:xfrm>
          <a:prstGeom prst="rect">
            <a:avLst/>
          </a:prstGeom>
        </p:spPr>
        <p:txBody>
          <a:bodyPr lIns="93308" tIns="93308" rIns="93308" bIns="93308" anchor="ctr" anchorCtr="0">
            <a:noAutofit/>
          </a:bodyPr>
          <a:lstStyle/>
          <a:p>
            <a:endParaRPr dirty="0"/>
          </a:p>
        </p:txBody>
      </p:sp>
      <p:sp>
        <p:nvSpPr>
          <p:cNvPr id="299" name="Shape 299"/>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0470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Shape 305"/>
          <p:cNvSpPr txBox="1">
            <a:spLocks noGrp="1"/>
          </p:cNvSpPr>
          <p:nvPr>
            <p:ph type="body" idx="1"/>
          </p:nvPr>
        </p:nvSpPr>
        <p:spPr>
          <a:xfrm>
            <a:off x="702311" y="4421823"/>
            <a:ext cx="5618479" cy="4189095"/>
          </a:xfrm>
          <a:prstGeom prst="rect">
            <a:avLst/>
          </a:prstGeom>
        </p:spPr>
        <p:txBody>
          <a:bodyPr lIns="93308" tIns="93308" rIns="93308" bIns="93308" anchor="ctr" anchorCtr="0">
            <a:noAutofit/>
          </a:bodyPr>
          <a:lstStyle/>
          <a:p>
            <a:endParaRPr dirty="0"/>
          </a:p>
        </p:txBody>
      </p:sp>
      <p:sp>
        <p:nvSpPr>
          <p:cNvPr id="306" name="Shape 306"/>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6271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6600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1767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8995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1"/>
            <a:ext cx="7080026" cy="1828801"/>
          </a:xfrm>
        </p:spPr>
        <p:txBody>
          <a:bodyPr anchor="b">
            <a:normAutofit/>
          </a:bodyPr>
          <a:lstStyle>
            <a:lvl1pPr algn="ct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028020" y="3598339"/>
            <a:ext cx="7080026"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427529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375615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1551" y="1761068"/>
            <a:ext cx="7192913" cy="1828813"/>
          </a:xfrm>
        </p:spPr>
        <p:txBody>
          <a:bodyPr anchor="b"/>
          <a:lstStyle>
            <a:lvl1pPr algn="ct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971551" y="3589879"/>
            <a:ext cx="7192913"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550628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347" y="1732449"/>
            <a:ext cx="3795373" cy="4058750"/>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52169" y="1732450"/>
            <a:ext cx="3798499" cy="4058751"/>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4/29/2016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080317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345" y="1770323"/>
            <a:ext cx="3787423" cy="4112953"/>
          </a:xfrm>
          <a:prstGeom prst="rect">
            <a:avLst/>
          </a:prstGeom>
        </p:spPr>
      </p:pic>
      <p:pic>
        <p:nvPicPr>
          <p:cNvPr id="14" name="Picture 13" descr="Slate-V2-SD-compPhotoInse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3245" y="1770323"/>
            <a:ext cx="3787423" cy="4112953"/>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4404" y="2380138"/>
            <a:ext cx="365725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21225" y="1835255"/>
            <a:ext cx="3671498"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21225" y="2380138"/>
            <a:ext cx="367149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A4C7614-15A9-43A8-9E98-106A33ED6C41}" type="datetimeFigureOut">
              <a:rPr lang="en-US" smtClean="0">
                <a:solidFill>
                  <a:prstClr val="black">
                    <a:tint val="75000"/>
                  </a:prstClr>
                </a:solidFill>
              </a:rPr>
              <a:pPr/>
              <a:t>4/29/2016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835539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A4C7614-15A9-43A8-9E98-106A33ED6C41}" type="datetimeFigureOut">
              <a:rPr lang="en-US" smtClean="0">
                <a:solidFill>
                  <a:prstClr val="black">
                    <a:tint val="75000"/>
                  </a:prstClr>
                </a:solidFill>
              </a:rPr>
              <a:pPr/>
              <a:t>4/29/2016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273905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C7614-15A9-43A8-9E98-106A33ED6C41}" type="datetimeFigureOut">
              <a:rPr lang="en-US" smtClean="0">
                <a:solidFill>
                  <a:prstClr val="black">
                    <a:tint val="75000"/>
                  </a:prstClr>
                </a:solidFill>
              </a:rPr>
              <a:pPr/>
              <a:t>4/29/2016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6020377"/>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0"/>
            <a:ext cx="2780167" cy="1821918"/>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641725" y="609600"/>
            <a:ext cx="4808943" cy="51816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347" y="2431518"/>
            <a:ext cx="2780167"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4/29/2016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953515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16775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44987" y="609923"/>
            <a:ext cx="3428146" cy="5205472"/>
          </a:xfrm>
          <a:prstGeom prst="rect">
            <a:avLst/>
          </a:prstGeom>
        </p:spPr>
      </p:pic>
      <p:sp>
        <p:nvSpPr>
          <p:cNvPr id="2" name="Title 1"/>
          <p:cNvSpPr>
            <a:spLocks noGrp="1"/>
          </p:cNvSpPr>
          <p:nvPr>
            <p:ph type="title"/>
          </p:nvPr>
        </p:nvSpPr>
        <p:spPr>
          <a:xfrm>
            <a:off x="685347" y="609923"/>
            <a:ext cx="3924676" cy="1829338"/>
          </a:xfrm>
        </p:spPr>
        <p:txBody>
          <a:bodyPr anchor="b">
            <a:noAutofit/>
          </a:bodyPr>
          <a:lstStyle>
            <a:lvl1pPr algn="ct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976728" y="743989"/>
            <a:ext cx="3165375"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347" y="2439261"/>
            <a:ext cx="3924676"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4/29/2016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934636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3995" y="540085"/>
            <a:ext cx="7656010" cy="3834374"/>
          </a:xfrm>
          <a:prstGeom prst="rect">
            <a:avLst/>
          </a:prstGeom>
        </p:spPr>
      </p:pic>
      <p:sp>
        <p:nvSpPr>
          <p:cNvPr id="2" name="Title 1"/>
          <p:cNvSpPr>
            <a:spLocks noGrp="1"/>
          </p:cNvSpPr>
          <p:nvPr>
            <p:ph type="title"/>
          </p:nvPr>
        </p:nvSpPr>
        <p:spPr>
          <a:xfrm>
            <a:off x="685354" y="4565255"/>
            <a:ext cx="7766495" cy="543472"/>
          </a:xfrm>
        </p:spPr>
        <p:txBody>
          <a:bodyPr anchor="b">
            <a:normAutofit/>
          </a:bodyPr>
          <a:lstStyle>
            <a:lvl1pPr algn="ctr">
              <a:defRPr sz="2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926217" y="695010"/>
            <a:ext cx="7285600"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346" y="5108728"/>
            <a:ext cx="776532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4/29/2016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111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608437"/>
            <a:ext cx="7765322"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46" y="4295180"/>
            <a:ext cx="7765322"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4/29/2016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36274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610033"/>
            <a:ext cx="6564224"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5346" y="4304353"/>
            <a:ext cx="7765322"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4/29/2016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
        <p:nvSpPr>
          <p:cNvPr id="11" name="TextBox 10"/>
          <p:cNvSpPr txBox="1"/>
          <p:nvPr/>
        </p:nvSpPr>
        <p:spPr>
          <a:xfrm>
            <a:off x="627459" y="87391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7828359" y="2933245"/>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3708024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46" y="2126943"/>
            <a:ext cx="7765322" cy="25118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9" y="4650556"/>
            <a:ext cx="776414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4/29/2016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13222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346"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34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335033"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33107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5974929"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5974929"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FA4C7614-15A9-43A8-9E98-106A33ED6C41}" type="datetimeFigureOut">
              <a:rPr lang="en-US" smtClean="0">
                <a:solidFill>
                  <a:prstClr val="black">
                    <a:tint val="75000"/>
                  </a:prstClr>
                </a:solidFill>
              </a:rPr>
              <a:pPr/>
              <a:t>4/29/2016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58016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9239" y="1826045"/>
            <a:ext cx="2529046" cy="1833558"/>
          </a:xfrm>
          <a:prstGeom prst="rect">
            <a:avLst/>
          </a:prstGeom>
        </p:spPr>
      </p:pic>
      <p:pic>
        <p:nvPicPr>
          <p:cNvPr id="28" name="Picture 27" descr="Slate-V2-SD-3colPhotoInse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3813" y="1826045"/>
            <a:ext cx="2529046" cy="1833558"/>
          </a:xfrm>
          <a:prstGeom prst="rect">
            <a:avLst/>
          </a:prstGeom>
        </p:spPr>
      </p:pic>
      <p:pic>
        <p:nvPicPr>
          <p:cNvPr id="29" name="Picture 28" descr="Slate-V2-SD-3colPhotoInse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1715" y="1826045"/>
            <a:ext cx="2529046" cy="1833558"/>
          </a:xfrm>
          <a:prstGeom prst="rect">
            <a:avLst/>
          </a:prstGeom>
        </p:spPr>
      </p:pic>
      <p:sp>
        <p:nvSpPr>
          <p:cNvPr id="30" name="Title 1"/>
          <p:cNvSpPr>
            <a:spLocks noGrp="1"/>
          </p:cNvSpPr>
          <p:nvPr>
            <p:ph type="title"/>
          </p:nvPr>
        </p:nvSpPr>
        <p:spPr>
          <a:xfrm>
            <a:off x="685346" y="609600"/>
            <a:ext cx="7765322" cy="97045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5346" y="4480369"/>
            <a:ext cx="2475738"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331075" y="4480368"/>
            <a:ext cx="2476753"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5974929" y="4480366"/>
            <a:ext cx="2475738"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FA4C7614-15A9-43A8-9E98-106A33ED6C41}" type="datetimeFigureOut">
              <a:rPr lang="en-US" smtClean="0">
                <a:solidFill>
                  <a:prstClr val="black">
                    <a:tint val="75000"/>
                  </a:prstClr>
                </a:solidFill>
              </a:rPr>
              <a:pPr/>
              <a:t>4/29/2016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51951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8748169"/>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609600"/>
            <a:ext cx="1713365"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347" y="609600"/>
            <a:ext cx="5937654" cy="5181601"/>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7410539"/>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1"/>
            <a:ext cx="7080026" cy="1828801"/>
          </a:xfrm>
        </p:spPr>
        <p:txBody>
          <a:bodyPr anchor="b">
            <a:normAutofit/>
          </a:bodyPr>
          <a:lstStyle>
            <a:lvl1pPr algn="ct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028020" y="3598339"/>
            <a:ext cx="7080026"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927582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20845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7220147"/>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71551" y="1761068"/>
            <a:ext cx="7192913" cy="1828813"/>
          </a:xfrm>
        </p:spPr>
        <p:txBody>
          <a:bodyPr anchor="b"/>
          <a:lstStyle>
            <a:lvl1pPr algn="ct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971551" y="3589879"/>
            <a:ext cx="7192913"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8584177"/>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347" y="1732449"/>
            <a:ext cx="3795373" cy="4058750"/>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52169" y="1732450"/>
            <a:ext cx="3798499" cy="4058751"/>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4/29/2016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7951619"/>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345" y="1770323"/>
            <a:ext cx="3787423" cy="4112953"/>
          </a:xfrm>
          <a:prstGeom prst="rect">
            <a:avLst/>
          </a:prstGeom>
        </p:spPr>
      </p:pic>
      <p:pic>
        <p:nvPicPr>
          <p:cNvPr id="14" name="Picture 13" descr="Slate-V2-SD-compPhotoInse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3245" y="1770323"/>
            <a:ext cx="3787423" cy="4112953"/>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4404" y="2380138"/>
            <a:ext cx="365725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21225" y="1835255"/>
            <a:ext cx="3671498"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21225" y="2380138"/>
            <a:ext cx="367149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A4C7614-15A9-43A8-9E98-106A33ED6C41}" type="datetimeFigureOut">
              <a:rPr lang="en-US" smtClean="0">
                <a:solidFill>
                  <a:prstClr val="black">
                    <a:tint val="75000"/>
                  </a:prstClr>
                </a:solidFill>
              </a:rPr>
              <a:pPr/>
              <a:t>4/29/2016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6685286"/>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A4C7614-15A9-43A8-9E98-106A33ED6C41}" type="datetimeFigureOut">
              <a:rPr lang="en-US" smtClean="0">
                <a:solidFill>
                  <a:prstClr val="black">
                    <a:tint val="75000"/>
                  </a:prstClr>
                </a:solidFill>
              </a:rPr>
              <a:pPr/>
              <a:t>4/29/2016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7534588"/>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C7614-15A9-43A8-9E98-106A33ED6C41}" type="datetimeFigureOut">
              <a:rPr lang="en-US" smtClean="0">
                <a:solidFill>
                  <a:prstClr val="black">
                    <a:tint val="75000"/>
                  </a:prstClr>
                </a:solidFill>
              </a:rPr>
              <a:pPr/>
              <a:t>4/29/2016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7915184"/>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0"/>
            <a:ext cx="2780167" cy="1821918"/>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641725" y="609600"/>
            <a:ext cx="4808943" cy="51816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347" y="2431518"/>
            <a:ext cx="2780167"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4/29/2016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0404329"/>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44987" y="609923"/>
            <a:ext cx="3428146" cy="5205472"/>
          </a:xfrm>
          <a:prstGeom prst="rect">
            <a:avLst/>
          </a:prstGeom>
        </p:spPr>
      </p:pic>
      <p:sp>
        <p:nvSpPr>
          <p:cNvPr id="2" name="Title 1"/>
          <p:cNvSpPr>
            <a:spLocks noGrp="1"/>
          </p:cNvSpPr>
          <p:nvPr>
            <p:ph type="title"/>
          </p:nvPr>
        </p:nvSpPr>
        <p:spPr>
          <a:xfrm>
            <a:off x="685347" y="609923"/>
            <a:ext cx="3924676" cy="1829338"/>
          </a:xfrm>
        </p:spPr>
        <p:txBody>
          <a:bodyPr anchor="b">
            <a:noAutofit/>
          </a:bodyPr>
          <a:lstStyle>
            <a:lvl1pPr algn="ct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976728" y="743989"/>
            <a:ext cx="3165375"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85347" y="2439261"/>
            <a:ext cx="3924676"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4/29/2016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3251626"/>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3995" y="540085"/>
            <a:ext cx="7656010" cy="3834374"/>
          </a:xfrm>
          <a:prstGeom prst="rect">
            <a:avLst/>
          </a:prstGeom>
        </p:spPr>
      </p:pic>
      <p:sp>
        <p:nvSpPr>
          <p:cNvPr id="2" name="Title 1"/>
          <p:cNvSpPr>
            <a:spLocks noGrp="1"/>
          </p:cNvSpPr>
          <p:nvPr>
            <p:ph type="title"/>
          </p:nvPr>
        </p:nvSpPr>
        <p:spPr>
          <a:xfrm>
            <a:off x="685354" y="4565255"/>
            <a:ext cx="7766495" cy="543472"/>
          </a:xfrm>
        </p:spPr>
        <p:txBody>
          <a:bodyPr anchor="b">
            <a:normAutofit/>
          </a:bodyPr>
          <a:lstStyle>
            <a:lvl1pPr algn="ctr">
              <a:defRPr sz="2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926217" y="695010"/>
            <a:ext cx="7285600"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346" y="5108728"/>
            <a:ext cx="776532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4/29/2016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10416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608437"/>
            <a:ext cx="7765322"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46" y="4295180"/>
            <a:ext cx="7765322"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4/29/2016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201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4/29/2016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81565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610033"/>
            <a:ext cx="6564224"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5346" y="4304353"/>
            <a:ext cx="7765322"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4/29/2016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
        <p:nvSpPr>
          <p:cNvPr id="11" name="TextBox 10"/>
          <p:cNvSpPr txBox="1"/>
          <p:nvPr/>
        </p:nvSpPr>
        <p:spPr>
          <a:xfrm>
            <a:off x="627459" y="87391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7828359" y="2933245"/>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6048990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46" y="2126943"/>
            <a:ext cx="7765322" cy="25118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339" y="4650556"/>
            <a:ext cx="776414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4/29/2016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13955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346"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34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335033"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33107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5974929"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5974929"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FA4C7614-15A9-43A8-9E98-106A33ED6C41}" type="datetimeFigureOut">
              <a:rPr lang="en-US" smtClean="0">
                <a:solidFill>
                  <a:prstClr val="black">
                    <a:tint val="75000"/>
                  </a:prstClr>
                </a:solidFill>
              </a:rPr>
              <a:pPr/>
              <a:t>4/29/2016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02128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9239" y="1826045"/>
            <a:ext cx="2529046" cy="1833558"/>
          </a:xfrm>
          <a:prstGeom prst="rect">
            <a:avLst/>
          </a:prstGeom>
        </p:spPr>
      </p:pic>
      <p:pic>
        <p:nvPicPr>
          <p:cNvPr id="28" name="Picture 27" descr="Slate-V2-SD-3colPhotoInse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3813" y="1826045"/>
            <a:ext cx="2529046" cy="1833558"/>
          </a:xfrm>
          <a:prstGeom prst="rect">
            <a:avLst/>
          </a:prstGeom>
        </p:spPr>
      </p:pic>
      <p:pic>
        <p:nvPicPr>
          <p:cNvPr id="29" name="Picture 28" descr="Slate-V2-SD-3colPhotoInse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1715" y="1826045"/>
            <a:ext cx="2529046" cy="1833558"/>
          </a:xfrm>
          <a:prstGeom prst="rect">
            <a:avLst/>
          </a:prstGeom>
        </p:spPr>
      </p:pic>
      <p:sp>
        <p:nvSpPr>
          <p:cNvPr id="30" name="Title 1"/>
          <p:cNvSpPr>
            <a:spLocks noGrp="1"/>
          </p:cNvSpPr>
          <p:nvPr>
            <p:ph type="title"/>
          </p:nvPr>
        </p:nvSpPr>
        <p:spPr>
          <a:xfrm>
            <a:off x="685346" y="609600"/>
            <a:ext cx="7765322" cy="97045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5346" y="4480369"/>
            <a:ext cx="2475738"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331075" y="4480368"/>
            <a:ext cx="2476753"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5974929" y="4480366"/>
            <a:ext cx="2475738"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FA4C7614-15A9-43A8-9E98-106A33ED6C41}" type="datetimeFigureOut">
              <a:rPr lang="en-US" smtClean="0">
                <a:solidFill>
                  <a:prstClr val="black">
                    <a:tint val="75000"/>
                  </a:prstClr>
                </a:solidFill>
              </a:rPr>
              <a:pPr/>
              <a:t>4/29/2016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27277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8323412"/>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609600"/>
            <a:ext cx="1713365"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347" y="609600"/>
            <a:ext cx="5937654" cy="5181601"/>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857747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A4C7614-15A9-43A8-9E98-106A33ED6C41}" type="datetimeFigureOut">
              <a:rPr lang="en-US" smtClean="0">
                <a:solidFill>
                  <a:prstClr val="black">
                    <a:tint val="75000"/>
                  </a:prstClr>
                </a:solidFill>
              </a:rPr>
              <a:pPr/>
              <a:t>4/29/2016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0414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A4C7614-15A9-43A8-9E98-106A33ED6C41}" type="datetimeFigureOut">
              <a:rPr lang="en-US" smtClean="0">
                <a:solidFill>
                  <a:prstClr val="black">
                    <a:tint val="75000"/>
                  </a:prstClr>
                </a:solidFill>
              </a:rPr>
              <a:pPr/>
              <a:t>4/29/2016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6160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C7614-15A9-43A8-9E98-106A33ED6C41}" type="datetimeFigureOut">
              <a:rPr lang="en-US" smtClean="0">
                <a:solidFill>
                  <a:prstClr val="black">
                    <a:tint val="75000"/>
                  </a:prstClr>
                </a:solidFill>
              </a:rPr>
              <a:pPr/>
              <a:t>4/29/2016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4707306"/>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4/29/2016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39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4/29/2016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922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4C7614-15A9-43A8-9E98-106A33ED6C41}"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5651506"/>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p:fad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346" y="1732450"/>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FA4C7614-15A9-43A8-9E98-106A33ED6C41}"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3"/>
          </p:nvPr>
        </p:nvSpPr>
        <p:spPr>
          <a:xfrm>
            <a:off x="685347" y="5883276"/>
            <a:ext cx="5004649"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4634889"/>
      </p:ext>
    </p:extLst>
  </p:cSld>
  <p:clrMap bg1="dk1" tx1="lt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Lst>
  <p:transition>
    <p:fade/>
  </p:transition>
  <p:timing>
    <p:tnLst>
      <p:par>
        <p:cTn id="1" dur="indefinite" restart="never" nodeType="tmRoot"/>
      </p:par>
    </p:tnLst>
  </p:timing>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346" y="1732450"/>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FA4C7614-15A9-43A8-9E98-106A33ED6C41}" type="datetimeFigureOut">
              <a:rPr lang="en-US" smtClean="0">
                <a:solidFill>
                  <a:prstClr val="black">
                    <a:tint val="75000"/>
                  </a:prstClr>
                </a:solidFill>
              </a:rPr>
              <a:pPr/>
              <a:t>4/29/2016</a:t>
            </a:fld>
            <a:endParaRPr lang="en-US">
              <a:solidFill>
                <a:prstClr val="black">
                  <a:tint val="75000"/>
                </a:prstClr>
              </a:solidFill>
            </a:endParaRPr>
          </a:p>
        </p:txBody>
      </p:sp>
      <p:sp>
        <p:nvSpPr>
          <p:cNvPr id="5" name="Footer Placeholder 4"/>
          <p:cNvSpPr>
            <a:spLocks noGrp="1"/>
          </p:cNvSpPr>
          <p:nvPr>
            <p:ph type="ftr" sz="quarter" idx="3"/>
          </p:nvPr>
        </p:nvSpPr>
        <p:spPr>
          <a:xfrm>
            <a:off x="685347" y="5883276"/>
            <a:ext cx="5004649"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16798"/>
      </p:ext>
    </p:extLst>
  </p:cSld>
  <p:clrMap bg1="dk1" tx1="lt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Lst>
  <p:transition>
    <p:fade/>
  </p:transition>
  <p:timing>
    <p:tnLst>
      <p:par>
        <p:cTn id="1" dur="indefinite" restart="never" nodeType="tmRoot"/>
      </p:par>
    </p:tnLst>
  </p:timing>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0.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30.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30.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30.xml"/><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30.xml"/><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30.xml"/><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1.xml"/><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4.xml"/><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7.xml"/><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8.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image" Target="../media/image14.jpeg"/></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9.xml"/><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0.xml"/><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1.xml"/><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3.xml"/><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4.xml"/><Relationship Id="rId1" Type="http://schemas.openxmlformats.org/officeDocument/2006/relationships/slideLayout" Target="../slideLayouts/slideLayout34.xml"/></Relationships>
</file>

<file path=ppt/slides/_rels/slide5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5.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6.xml"/><Relationship Id="rId1" Type="http://schemas.openxmlformats.org/officeDocument/2006/relationships/slideLayout" Target="../slideLayouts/slideLayout34.xml"/></Relationships>
</file>

<file path=ppt/slides/_rels/slide6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7.xml"/><Relationship Id="rId1" Type="http://schemas.openxmlformats.org/officeDocument/2006/relationships/slideLayout" Target="../slideLayouts/slideLayout34.xml"/></Relationships>
</file>

<file path=ppt/slides/_rels/slide6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8.xml"/><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9.xml"/><Relationship Id="rId1" Type="http://schemas.openxmlformats.org/officeDocument/2006/relationships/slideLayout" Target="../slideLayouts/slideLayout34.xml"/></Relationships>
</file>

<file path=ppt/slides/_rels/slide6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0.xml"/><Relationship Id="rId1" Type="http://schemas.openxmlformats.org/officeDocument/2006/relationships/slideLayout" Target="../slideLayouts/slideLayout34.xml"/></Relationships>
</file>

<file path=ppt/slides/_rels/slide6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1.xml"/><Relationship Id="rId1" Type="http://schemas.openxmlformats.org/officeDocument/2006/relationships/slideLayout" Target="../slideLayouts/slideLayout34.xml"/></Relationships>
</file>

<file path=ppt/slides/_rels/slide6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2.xml"/><Relationship Id="rId1" Type="http://schemas.openxmlformats.org/officeDocument/2006/relationships/slideLayout" Target="../slideLayouts/slideLayout34.xml"/></Relationships>
</file>

<file path=ppt/slides/_rels/slide6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3.xml"/><Relationship Id="rId1" Type="http://schemas.openxmlformats.org/officeDocument/2006/relationships/slideLayout" Target="../slideLayouts/slideLayout30.xml"/></Relationships>
</file>

<file path=ppt/slides/_rels/slide6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4.xml"/><Relationship Id="rId1" Type="http://schemas.openxmlformats.org/officeDocument/2006/relationships/slideLayout" Target="../slideLayouts/slideLayout34.xml"/><Relationship Id="rId4" Type="http://schemas.openxmlformats.org/officeDocument/2006/relationships/image" Target="../media/image75.jpeg"/></Relationships>
</file>

<file path=ppt/slides/_rels/slide6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5.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image" Target="../media/image17.jpeg"/></Relationships>
</file>

<file path=ppt/slides/_rels/slide7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6.xml"/><Relationship Id="rId1" Type="http://schemas.openxmlformats.org/officeDocument/2006/relationships/slideLayout" Target="../slideLayouts/slideLayout32.xml"/></Relationships>
</file>

<file path=ppt/slides/_rels/slide7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7.xml"/><Relationship Id="rId1" Type="http://schemas.openxmlformats.org/officeDocument/2006/relationships/slideLayout" Target="../slideLayouts/slideLayout35.xml"/></Relationships>
</file>

<file path=ppt/slides/_rels/slide7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8.xml"/><Relationship Id="rId1" Type="http://schemas.openxmlformats.org/officeDocument/2006/relationships/slideLayout" Target="../slideLayouts/slideLayout35.xml"/></Relationships>
</file>

<file path=ppt/slides/_rels/slide7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3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27E66"/>
            </a:gs>
            <a:gs pos="71000">
              <a:schemeClr val="tx1"/>
            </a:gs>
          </a:gsLst>
          <a:lin ang="5400000" scaled="1"/>
          <a:tileRect/>
        </a:gradFill>
        <a:effectLst/>
      </p:bgPr>
    </p:bg>
    <p:spTree>
      <p:nvGrpSpPr>
        <p:cNvPr id="1" name=""/>
        <p:cNvGrpSpPr/>
        <p:nvPr/>
      </p:nvGrpSpPr>
      <p:grpSpPr>
        <a:xfrm>
          <a:off x="0" y="0"/>
          <a:ext cx="0" cy="0"/>
          <a:chOff x="0" y="0"/>
          <a:chExt cx="0" cy="0"/>
        </a:xfrm>
      </p:grpSpPr>
      <p:graphicFrame>
        <p:nvGraphicFramePr>
          <p:cNvPr id="11" name="Diagram 10"/>
          <p:cNvGraphicFramePr/>
          <p:nvPr>
            <p:extLst>
              <p:ext uri="{D42A27DB-BD31-4B8C-83A1-F6EECF244321}">
                <p14:modId xmlns:p14="http://schemas.microsoft.com/office/powerpoint/2010/main" val="56454742"/>
              </p:ext>
            </p:extLst>
          </p:nvPr>
        </p:nvGraphicFramePr>
        <p:xfrm>
          <a:off x="381000" y="1397000"/>
          <a:ext cx="84582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199130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1">
                                            <p:graphicEl>
                                              <a:dgm id="{ACBF4AF3-FAB8-444C-81AB-52C89640E279}"/>
                                            </p:graphicEl>
                                          </p:spTgt>
                                        </p:tgtEl>
                                        <p:attrNameLst>
                                          <p:attrName>style.visibility</p:attrName>
                                        </p:attrNameLst>
                                      </p:cBhvr>
                                      <p:to>
                                        <p:strVal val="visible"/>
                                      </p:to>
                                    </p:set>
                                    <p:anim calcmode="lin" valueType="num">
                                      <p:cBhvr>
                                        <p:cTn id="7" dur="1000" fill="hold"/>
                                        <p:tgtEl>
                                          <p:spTgt spid="11">
                                            <p:graphicEl>
                                              <a:dgm id="{ACBF4AF3-FAB8-444C-81AB-52C89640E279}"/>
                                            </p:graphicEl>
                                          </p:spTgt>
                                        </p:tgtEl>
                                        <p:attrNameLst>
                                          <p:attrName>ppt_w</p:attrName>
                                        </p:attrNameLst>
                                      </p:cBhvr>
                                      <p:tavLst>
                                        <p:tav tm="0">
                                          <p:val>
                                            <p:strVal val="#ppt_w+.3"/>
                                          </p:val>
                                        </p:tav>
                                        <p:tav tm="100000">
                                          <p:val>
                                            <p:strVal val="#ppt_w"/>
                                          </p:val>
                                        </p:tav>
                                      </p:tavLst>
                                    </p:anim>
                                    <p:anim calcmode="lin" valueType="num">
                                      <p:cBhvr>
                                        <p:cTn id="8" dur="1000" fill="hold"/>
                                        <p:tgtEl>
                                          <p:spTgt spid="11">
                                            <p:graphicEl>
                                              <a:dgm id="{ACBF4AF3-FAB8-444C-81AB-52C89640E279}"/>
                                            </p:graphicEl>
                                          </p:spTgt>
                                        </p:tgtEl>
                                        <p:attrNameLst>
                                          <p:attrName>ppt_h</p:attrName>
                                        </p:attrNameLst>
                                      </p:cBhvr>
                                      <p:tavLst>
                                        <p:tav tm="0">
                                          <p:val>
                                            <p:strVal val="#ppt_h"/>
                                          </p:val>
                                        </p:tav>
                                        <p:tav tm="100000">
                                          <p:val>
                                            <p:strVal val="#ppt_h"/>
                                          </p:val>
                                        </p:tav>
                                      </p:tavLst>
                                    </p:anim>
                                    <p:animEffect transition="in" filter="fade">
                                      <p:cBhvr>
                                        <p:cTn id="9" dur="1000"/>
                                        <p:tgtEl>
                                          <p:spTgt spid="11">
                                            <p:graphicEl>
                                              <a:dgm id="{ACBF4AF3-FAB8-444C-81AB-52C89640E279}"/>
                                            </p:graphicEl>
                                          </p:spTgt>
                                        </p:tgtEl>
                                      </p:cBhvr>
                                    </p:animEffec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1">
                                            <p:graphicEl>
                                              <a:dgm id="{C43EB61A-2E04-409F-8F87-79F190ED3CE0}"/>
                                            </p:graphicEl>
                                          </p:spTgt>
                                        </p:tgtEl>
                                        <p:attrNameLst>
                                          <p:attrName>style.visibility</p:attrName>
                                        </p:attrNameLst>
                                      </p:cBhvr>
                                      <p:to>
                                        <p:strVal val="visible"/>
                                      </p:to>
                                    </p:set>
                                    <p:animEffect transition="in" filter="fade">
                                      <p:cBhvr>
                                        <p:cTn id="13" dur="1000"/>
                                        <p:tgtEl>
                                          <p:spTgt spid="11">
                                            <p:graphicEl>
                                              <a:dgm id="{C43EB61A-2E04-409F-8F87-79F190ED3CE0}"/>
                                            </p:graphicEl>
                                          </p:spTgt>
                                        </p:tgtEl>
                                      </p:cBhvr>
                                    </p:animEffect>
                                    <p:anim calcmode="lin" valueType="num">
                                      <p:cBhvr>
                                        <p:cTn id="14" dur="1000" fill="hold"/>
                                        <p:tgtEl>
                                          <p:spTgt spid="11">
                                            <p:graphicEl>
                                              <a:dgm id="{C43EB61A-2E04-409F-8F87-79F190ED3CE0}"/>
                                            </p:graphicEl>
                                          </p:spTgt>
                                        </p:tgtEl>
                                        <p:attrNameLst>
                                          <p:attrName>ppt_x</p:attrName>
                                        </p:attrNameLst>
                                      </p:cBhvr>
                                      <p:tavLst>
                                        <p:tav tm="0">
                                          <p:val>
                                            <p:strVal val="#ppt_x"/>
                                          </p:val>
                                        </p:tav>
                                        <p:tav tm="100000">
                                          <p:val>
                                            <p:strVal val="#ppt_x"/>
                                          </p:val>
                                        </p:tav>
                                      </p:tavLst>
                                    </p:anim>
                                    <p:anim calcmode="lin" valueType="num">
                                      <p:cBhvr>
                                        <p:cTn id="15" dur="1000" fill="hold"/>
                                        <p:tgtEl>
                                          <p:spTgt spid="11">
                                            <p:graphicEl>
                                              <a:dgm id="{C43EB61A-2E04-409F-8F87-79F190ED3CE0}"/>
                                            </p:graphicEl>
                                          </p:spTgt>
                                        </p:tgtEl>
                                        <p:attrNameLst>
                                          <p:attrName>ppt_y</p:attrName>
                                        </p:attrNameLst>
                                      </p:cBhvr>
                                      <p:tavLst>
                                        <p:tav tm="0">
                                          <p:val>
                                            <p:strVal val="#ppt_y+.1"/>
                                          </p:val>
                                        </p:tav>
                                        <p:tav tm="100000">
                                          <p:val>
                                            <p:strVal val="#ppt_y"/>
                                          </p:val>
                                        </p:tav>
                                      </p:tavLst>
                                    </p:anim>
                                  </p:childTnLst>
                                </p:cTn>
                              </p:par>
                              <p:par>
                                <p:cTn id="16" presetID="12" presetClass="entr" presetSubtype="1" fill="hold" grpId="0" nodeType="withEffect">
                                  <p:stCondLst>
                                    <p:cond delay="0"/>
                                  </p:stCondLst>
                                  <p:childTnLst>
                                    <p:set>
                                      <p:cBhvr>
                                        <p:cTn id="17" dur="1" fill="hold">
                                          <p:stCondLst>
                                            <p:cond delay="0"/>
                                          </p:stCondLst>
                                        </p:cTn>
                                        <p:tgtEl>
                                          <p:spTgt spid="11">
                                            <p:graphicEl>
                                              <a:dgm id="{2572025E-E8B8-4F94-94D0-DC22D7F762FB}"/>
                                            </p:graphicEl>
                                          </p:spTgt>
                                        </p:tgtEl>
                                        <p:attrNameLst>
                                          <p:attrName>style.visibility</p:attrName>
                                        </p:attrNameLst>
                                      </p:cBhvr>
                                      <p:to>
                                        <p:strVal val="visible"/>
                                      </p:to>
                                    </p:set>
                                    <p:animEffect transition="in" filter="slide(fromTop)">
                                      <p:cBhvr>
                                        <p:cTn id="18" dur="1000"/>
                                        <p:tgtEl>
                                          <p:spTgt spid="11">
                                            <p:graphicEl>
                                              <a:dgm id="{2572025E-E8B8-4F94-94D0-DC22D7F762FB}"/>
                                            </p:graphicEl>
                                          </p:spTgt>
                                        </p:tgtEl>
                                      </p:cBhvr>
                                    </p:animEffect>
                                  </p:childTnLst>
                                </p:cTn>
                              </p:par>
                            </p:childTnLst>
                          </p:cTn>
                        </p:par>
                        <p:par>
                          <p:cTn id="19" fill="hold">
                            <p:stCondLst>
                              <p:cond delay="2000"/>
                            </p:stCondLst>
                            <p:childTnLst>
                              <p:par>
                                <p:cTn id="20" presetID="42" presetClass="entr" presetSubtype="0" fill="hold" grpId="0" nodeType="afterEffect">
                                  <p:stCondLst>
                                    <p:cond delay="0"/>
                                  </p:stCondLst>
                                  <p:childTnLst>
                                    <p:set>
                                      <p:cBhvr>
                                        <p:cTn id="21" dur="1" fill="hold">
                                          <p:stCondLst>
                                            <p:cond delay="0"/>
                                          </p:stCondLst>
                                        </p:cTn>
                                        <p:tgtEl>
                                          <p:spTgt spid="11">
                                            <p:graphicEl>
                                              <a:dgm id="{BF646D7A-C7D0-4489-A68F-61F32B7DB0C6}"/>
                                            </p:graphicEl>
                                          </p:spTgt>
                                        </p:tgtEl>
                                        <p:attrNameLst>
                                          <p:attrName>style.visibility</p:attrName>
                                        </p:attrNameLst>
                                      </p:cBhvr>
                                      <p:to>
                                        <p:strVal val="visible"/>
                                      </p:to>
                                    </p:set>
                                    <p:animEffect transition="in" filter="fade">
                                      <p:cBhvr>
                                        <p:cTn id="22" dur="1000"/>
                                        <p:tgtEl>
                                          <p:spTgt spid="11">
                                            <p:graphicEl>
                                              <a:dgm id="{BF646D7A-C7D0-4489-A68F-61F32B7DB0C6}"/>
                                            </p:graphicEl>
                                          </p:spTgt>
                                        </p:tgtEl>
                                      </p:cBhvr>
                                    </p:animEffect>
                                    <p:anim calcmode="lin" valueType="num">
                                      <p:cBhvr>
                                        <p:cTn id="23" dur="1000" fill="hold"/>
                                        <p:tgtEl>
                                          <p:spTgt spid="11">
                                            <p:graphicEl>
                                              <a:dgm id="{BF646D7A-C7D0-4489-A68F-61F32B7DB0C6}"/>
                                            </p:graphicEl>
                                          </p:spTgt>
                                        </p:tgtEl>
                                        <p:attrNameLst>
                                          <p:attrName>ppt_x</p:attrName>
                                        </p:attrNameLst>
                                      </p:cBhvr>
                                      <p:tavLst>
                                        <p:tav tm="0">
                                          <p:val>
                                            <p:strVal val="#ppt_x"/>
                                          </p:val>
                                        </p:tav>
                                        <p:tav tm="100000">
                                          <p:val>
                                            <p:strVal val="#ppt_x"/>
                                          </p:val>
                                        </p:tav>
                                      </p:tavLst>
                                    </p:anim>
                                    <p:anim calcmode="lin" valueType="num">
                                      <p:cBhvr>
                                        <p:cTn id="24" dur="1000" fill="hold"/>
                                        <p:tgtEl>
                                          <p:spTgt spid="11">
                                            <p:graphicEl>
                                              <a:dgm id="{BF646D7A-C7D0-4489-A68F-61F32B7DB0C6}"/>
                                            </p:graphicEl>
                                          </p:spTgt>
                                        </p:tgtEl>
                                        <p:attrNameLst>
                                          <p:attrName>ppt_y</p:attrName>
                                        </p:attrNameLst>
                                      </p:cBhvr>
                                      <p:tavLst>
                                        <p:tav tm="0">
                                          <p:val>
                                            <p:strVal val="#ppt_y+.1"/>
                                          </p:val>
                                        </p:tav>
                                        <p:tav tm="100000">
                                          <p:val>
                                            <p:strVal val="#ppt_y"/>
                                          </p:val>
                                        </p:tav>
                                      </p:tavLst>
                                    </p:anim>
                                  </p:childTnLst>
                                </p:cTn>
                              </p:par>
                              <p:par>
                                <p:cTn id="25" presetID="12" presetClass="entr" presetSubtype="1" fill="hold" grpId="0" nodeType="withEffect">
                                  <p:stCondLst>
                                    <p:cond delay="0"/>
                                  </p:stCondLst>
                                  <p:childTnLst>
                                    <p:set>
                                      <p:cBhvr>
                                        <p:cTn id="26" dur="1" fill="hold">
                                          <p:stCondLst>
                                            <p:cond delay="0"/>
                                          </p:stCondLst>
                                        </p:cTn>
                                        <p:tgtEl>
                                          <p:spTgt spid="11">
                                            <p:graphicEl>
                                              <a:dgm id="{E4B0666F-2CF1-4C21-A251-46E6EBFF7C1D}"/>
                                            </p:graphicEl>
                                          </p:spTgt>
                                        </p:tgtEl>
                                        <p:attrNameLst>
                                          <p:attrName>style.visibility</p:attrName>
                                        </p:attrNameLst>
                                      </p:cBhvr>
                                      <p:to>
                                        <p:strVal val="visible"/>
                                      </p:to>
                                    </p:set>
                                    <p:animEffect transition="in" filter="slide(fromTop)">
                                      <p:cBhvr>
                                        <p:cTn id="27" dur="1000"/>
                                        <p:tgtEl>
                                          <p:spTgt spid="11">
                                            <p:graphicEl>
                                              <a:dgm id="{E4B0666F-2CF1-4C21-A251-46E6EBFF7C1D}"/>
                                            </p:graphicEl>
                                          </p:spTgt>
                                        </p:tgtEl>
                                      </p:cBhvr>
                                    </p:animEffect>
                                  </p:childTnLst>
                                </p:cTn>
                              </p:par>
                            </p:childTnLst>
                          </p:cTn>
                        </p:par>
                        <p:par>
                          <p:cTn id="28" fill="hold">
                            <p:stCondLst>
                              <p:cond delay="3000"/>
                            </p:stCondLst>
                            <p:childTnLst>
                              <p:par>
                                <p:cTn id="29" presetID="42" presetClass="entr" presetSubtype="0" fill="hold" grpId="0" nodeType="afterEffect">
                                  <p:stCondLst>
                                    <p:cond delay="0"/>
                                  </p:stCondLst>
                                  <p:childTnLst>
                                    <p:set>
                                      <p:cBhvr>
                                        <p:cTn id="30" dur="1" fill="hold">
                                          <p:stCondLst>
                                            <p:cond delay="0"/>
                                          </p:stCondLst>
                                        </p:cTn>
                                        <p:tgtEl>
                                          <p:spTgt spid="11">
                                            <p:graphicEl>
                                              <a:dgm id="{41BC1ABA-1F87-4B1E-94EC-41724CD12655}"/>
                                            </p:graphicEl>
                                          </p:spTgt>
                                        </p:tgtEl>
                                        <p:attrNameLst>
                                          <p:attrName>style.visibility</p:attrName>
                                        </p:attrNameLst>
                                      </p:cBhvr>
                                      <p:to>
                                        <p:strVal val="visible"/>
                                      </p:to>
                                    </p:set>
                                    <p:animEffect transition="in" filter="fade">
                                      <p:cBhvr>
                                        <p:cTn id="31" dur="1000"/>
                                        <p:tgtEl>
                                          <p:spTgt spid="11">
                                            <p:graphicEl>
                                              <a:dgm id="{41BC1ABA-1F87-4B1E-94EC-41724CD12655}"/>
                                            </p:graphicEl>
                                          </p:spTgt>
                                        </p:tgtEl>
                                      </p:cBhvr>
                                    </p:animEffect>
                                    <p:anim calcmode="lin" valueType="num">
                                      <p:cBhvr>
                                        <p:cTn id="32" dur="1000" fill="hold"/>
                                        <p:tgtEl>
                                          <p:spTgt spid="11">
                                            <p:graphicEl>
                                              <a:dgm id="{41BC1ABA-1F87-4B1E-94EC-41724CD12655}"/>
                                            </p:graphicEl>
                                          </p:spTgt>
                                        </p:tgtEl>
                                        <p:attrNameLst>
                                          <p:attrName>ppt_x</p:attrName>
                                        </p:attrNameLst>
                                      </p:cBhvr>
                                      <p:tavLst>
                                        <p:tav tm="0">
                                          <p:val>
                                            <p:strVal val="#ppt_x"/>
                                          </p:val>
                                        </p:tav>
                                        <p:tav tm="100000">
                                          <p:val>
                                            <p:strVal val="#ppt_x"/>
                                          </p:val>
                                        </p:tav>
                                      </p:tavLst>
                                    </p:anim>
                                    <p:anim calcmode="lin" valueType="num">
                                      <p:cBhvr>
                                        <p:cTn id="33" dur="1000" fill="hold"/>
                                        <p:tgtEl>
                                          <p:spTgt spid="11">
                                            <p:graphicEl>
                                              <a:dgm id="{41BC1ABA-1F87-4B1E-94EC-41724CD12655}"/>
                                            </p:graphicEl>
                                          </p:spTgt>
                                        </p:tgtEl>
                                        <p:attrNameLst>
                                          <p:attrName>ppt_y</p:attrName>
                                        </p:attrNameLst>
                                      </p:cBhvr>
                                      <p:tavLst>
                                        <p:tav tm="0">
                                          <p:val>
                                            <p:strVal val="#ppt_y+.1"/>
                                          </p:val>
                                        </p:tav>
                                        <p:tav tm="100000">
                                          <p:val>
                                            <p:strVal val="#ppt_y"/>
                                          </p:val>
                                        </p:tav>
                                      </p:tavLst>
                                    </p:anim>
                                  </p:childTnLst>
                                </p:cTn>
                              </p:par>
                              <p:par>
                                <p:cTn id="34" presetID="12" presetClass="entr" presetSubtype="1" fill="hold" grpId="0" nodeType="withEffect">
                                  <p:stCondLst>
                                    <p:cond delay="0"/>
                                  </p:stCondLst>
                                  <p:childTnLst>
                                    <p:set>
                                      <p:cBhvr>
                                        <p:cTn id="35" dur="1" fill="hold">
                                          <p:stCondLst>
                                            <p:cond delay="0"/>
                                          </p:stCondLst>
                                        </p:cTn>
                                        <p:tgtEl>
                                          <p:spTgt spid="11">
                                            <p:graphicEl>
                                              <a:dgm id="{5284ED54-4761-44DA-8086-D5FD397A1C95}"/>
                                            </p:graphicEl>
                                          </p:spTgt>
                                        </p:tgtEl>
                                        <p:attrNameLst>
                                          <p:attrName>style.visibility</p:attrName>
                                        </p:attrNameLst>
                                      </p:cBhvr>
                                      <p:to>
                                        <p:strVal val="visible"/>
                                      </p:to>
                                    </p:set>
                                    <p:animEffect transition="in" filter="slide(fromTop)">
                                      <p:cBhvr>
                                        <p:cTn id="36" dur="1000"/>
                                        <p:tgtEl>
                                          <p:spTgt spid="11">
                                            <p:graphicEl>
                                              <a:dgm id="{5284ED54-4761-44DA-8086-D5FD397A1C95}"/>
                                            </p:graphicEl>
                                          </p:spTgt>
                                        </p:tgtEl>
                                      </p:cBhvr>
                                    </p:animEffect>
                                  </p:childTnLst>
                                </p:cTn>
                              </p:par>
                            </p:childTnLst>
                          </p:cTn>
                        </p:par>
                        <p:par>
                          <p:cTn id="37" fill="hold">
                            <p:stCondLst>
                              <p:cond delay="4000"/>
                            </p:stCondLst>
                            <p:childTnLst>
                              <p:par>
                                <p:cTn id="38" presetID="42" presetClass="entr" presetSubtype="0" fill="hold" grpId="0" nodeType="afterEffect">
                                  <p:stCondLst>
                                    <p:cond delay="0"/>
                                  </p:stCondLst>
                                  <p:childTnLst>
                                    <p:set>
                                      <p:cBhvr>
                                        <p:cTn id="39" dur="1" fill="hold">
                                          <p:stCondLst>
                                            <p:cond delay="0"/>
                                          </p:stCondLst>
                                        </p:cTn>
                                        <p:tgtEl>
                                          <p:spTgt spid="11">
                                            <p:graphicEl>
                                              <a:dgm id="{D88C7409-AB93-4FE3-A61D-F51EE8A4B008}"/>
                                            </p:graphicEl>
                                          </p:spTgt>
                                        </p:tgtEl>
                                        <p:attrNameLst>
                                          <p:attrName>style.visibility</p:attrName>
                                        </p:attrNameLst>
                                      </p:cBhvr>
                                      <p:to>
                                        <p:strVal val="visible"/>
                                      </p:to>
                                    </p:set>
                                    <p:animEffect transition="in" filter="fade">
                                      <p:cBhvr>
                                        <p:cTn id="40" dur="1000"/>
                                        <p:tgtEl>
                                          <p:spTgt spid="11">
                                            <p:graphicEl>
                                              <a:dgm id="{D88C7409-AB93-4FE3-A61D-F51EE8A4B008}"/>
                                            </p:graphicEl>
                                          </p:spTgt>
                                        </p:tgtEl>
                                      </p:cBhvr>
                                    </p:animEffect>
                                    <p:anim calcmode="lin" valueType="num">
                                      <p:cBhvr>
                                        <p:cTn id="41" dur="1000" fill="hold"/>
                                        <p:tgtEl>
                                          <p:spTgt spid="11">
                                            <p:graphicEl>
                                              <a:dgm id="{D88C7409-AB93-4FE3-A61D-F51EE8A4B008}"/>
                                            </p:graphicEl>
                                          </p:spTgt>
                                        </p:tgtEl>
                                        <p:attrNameLst>
                                          <p:attrName>ppt_x</p:attrName>
                                        </p:attrNameLst>
                                      </p:cBhvr>
                                      <p:tavLst>
                                        <p:tav tm="0">
                                          <p:val>
                                            <p:strVal val="#ppt_x"/>
                                          </p:val>
                                        </p:tav>
                                        <p:tav tm="100000">
                                          <p:val>
                                            <p:strVal val="#ppt_x"/>
                                          </p:val>
                                        </p:tav>
                                      </p:tavLst>
                                    </p:anim>
                                    <p:anim calcmode="lin" valueType="num">
                                      <p:cBhvr>
                                        <p:cTn id="42" dur="1000" fill="hold"/>
                                        <p:tgtEl>
                                          <p:spTgt spid="11">
                                            <p:graphicEl>
                                              <a:dgm id="{D88C7409-AB93-4FE3-A61D-F51EE8A4B008}"/>
                                            </p:graphicEl>
                                          </p:spTgt>
                                        </p:tgtEl>
                                        <p:attrNameLst>
                                          <p:attrName>ppt_y</p:attrName>
                                        </p:attrNameLst>
                                      </p:cBhvr>
                                      <p:tavLst>
                                        <p:tav tm="0">
                                          <p:val>
                                            <p:strVal val="#ppt_y+.1"/>
                                          </p:val>
                                        </p:tav>
                                        <p:tav tm="100000">
                                          <p:val>
                                            <p:strVal val="#ppt_y"/>
                                          </p:val>
                                        </p:tav>
                                      </p:tavLst>
                                    </p:anim>
                                  </p:childTnLst>
                                </p:cTn>
                              </p:par>
                              <p:par>
                                <p:cTn id="43" presetID="12" presetClass="entr" presetSubtype="1" fill="hold" grpId="0" nodeType="withEffect">
                                  <p:stCondLst>
                                    <p:cond delay="0"/>
                                  </p:stCondLst>
                                  <p:childTnLst>
                                    <p:set>
                                      <p:cBhvr>
                                        <p:cTn id="44" dur="1" fill="hold">
                                          <p:stCondLst>
                                            <p:cond delay="0"/>
                                          </p:stCondLst>
                                        </p:cTn>
                                        <p:tgtEl>
                                          <p:spTgt spid="11">
                                            <p:graphicEl>
                                              <a:dgm id="{87B5BDBA-3C7A-41F1-8C33-F13937A84B36}"/>
                                            </p:graphicEl>
                                          </p:spTgt>
                                        </p:tgtEl>
                                        <p:attrNameLst>
                                          <p:attrName>style.visibility</p:attrName>
                                        </p:attrNameLst>
                                      </p:cBhvr>
                                      <p:to>
                                        <p:strVal val="visible"/>
                                      </p:to>
                                    </p:set>
                                    <p:animEffect transition="in" filter="slide(fromTop)">
                                      <p:cBhvr>
                                        <p:cTn id="45" dur="1000"/>
                                        <p:tgtEl>
                                          <p:spTgt spid="11">
                                            <p:graphicEl>
                                              <a:dgm id="{87B5BDBA-3C7A-41F1-8C33-F13937A84B36}"/>
                                            </p:graphicEl>
                                          </p:spTgt>
                                        </p:tgtEl>
                                      </p:cBhvr>
                                    </p:animEffect>
                                  </p:childTnLst>
                                </p:cTn>
                              </p:par>
                            </p:childTnLst>
                          </p:cTn>
                        </p:par>
                        <p:par>
                          <p:cTn id="46" fill="hold">
                            <p:stCondLst>
                              <p:cond delay="5000"/>
                            </p:stCondLst>
                            <p:childTnLst>
                              <p:par>
                                <p:cTn id="47" presetID="42" presetClass="entr" presetSubtype="0" fill="hold" grpId="0" nodeType="afterEffect">
                                  <p:stCondLst>
                                    <p:cond delay="0"/>
                                  </p:stCondLst>
                                  <p:childTnLst>
                                    <p:set>
                                      <p:cBhvr>
                                        <p:cTn id="48" dur="1" fill="hold">
                                          <p:stCondLst>
                                            <p:cond delay="0"/>
                                          </p:stCondLst>
                                        </p:cTn>
                                        <p:tgtEl>
                                          <p:spTgt spid="11">
                                            <p:graphicEl>
                                              <a:dgm id="{B68F94D2-D73D-420A-802B-DFDC9BE4ED4C}"/>
                                            </p:graphicEl>
                                          </p:spTgt>
                                        </p:tgtEl>
                                        <p:attrNameLst>
                                          <p:attrName>style.visibility</p:attrName>
                                        </p:attrNameLst>
                                      </p:cBhvr>
                                      <p:to>
                                        <p:strVal val="visible"/>
                                      </p:to>
                                    </p:set>
                                    <p:animEffect transition="in" filter="fade">
                                      <p:cBhvr>
                                        <p:cTn id="49" dur="1000"/>
                                        <p:tgtEl>
                                          <p:spTgt spid="11">
                                            <p:graphicEl>
                                              <a:dgm id="{B68F94D2-D73D-420A-802B-DFDC9BE4ED4C}"/>
                                            </p:graphicEl>
                                          </p:spTgt>
                                        </p:tgtEl>
                                      </p:cBhvr>
                                    </p:animEffect>
                                    <p:anim calcmode="lin" valueType="num">
                                      <p:cBhvr>
                                        <p:cTn id="50" dur="1000" fill="hold"/>
                                        <p:tgtEl>
                                          <p:spTgt spid="11">
                                            <p:graphicEl>
                                              <a:dgm id="{B68F94D2-D73D-420A-802B-DFDC9BE4ED4C}"/>
                                            </p:graphicEl>
                                          </p:spTgt>
                                        </p:tgtEl>
                                        <p:attrNameLst>
                                          <p:attrName>ppt_x</p:attrName>
                                        </p:attrNameLst>
                                      </p:cBhvr>
                                      <p:tavLst>
                                        <p:tav tm="0">
                                          <p:val>
                                            <p:strVal val="#ppt_x"/>
                                          </p:val>
                                        </p:tav>
                                        <p:tav tm="100000">
                                          <p:val>
                                            <p:strVal val="#ppt_x"/>
                                          </p:val>
                                        </p:tav>
                                      </p:tavLst>
                                    </p:anim>
                                    <p:anim calcmode="lin" valueType="num">
                                      <p:cBhvr>
                                        <p:cTn id="51" dur="1000" fill="hold"/>
                                        <p:tgtEl>
                                          <p:spTgt spid="11">
                                            <p:graphicEl>
                                              <a:dgm id="{B68F94D2-D73D-420A-802B-DFDC9BE4ED4C}"/>
                                            </p:graphicEl>
                                          </p:spTgt>
                                        </p:tgtEl>
                                        <p:attrNameLst>
                                          <p:attrName>ppt_y</p:attrName>
                                        </p:attrNameLst>
                                      </p:cBhvr>
                                      <p:tavLst>
                                        <p:tav tm="0">
                                          <p:val>
                                            <p:strVal val="#ppt_y+.1"/>
                                          </p:val>
                                        </p:tav>
                                        <p:tav tm="100000">
                                          <p:val>
                                            <p:strVal val="#ppt_y"/>
                                          </p:val>
                                        </p:tav>
                                      </p:tavLst>
                                    </p:anim>
                                  </p:childTnLst>
                                </p:cTn>
                              </p:par>
                              <p:par>
                                <p:cTn id="52" presetID="12" presetClass="entr" presetSubtype="1" fill="hold" grpId="0" nodeType="withEffect">
                                  <p:stCondLst>
                                    <p:cond delay="0"/>
                                  </p:stCondLst>
                                  <p:childTnLst>
                                    <p:set>
                                      <p:cBhvr>
                                        <p:cTn id="53" dur="1" fill="hold">
                                          <p:stCondLst>
                                            <p:cond delay="0"/>
                                          </p:stCondLst>
                                        </p:cTn>
                                        <p:tgtEl>
                                          <p:spTgt spid="11">
                                            <p:graphicEl>
                                              <a:dgm id="{9B706799-997B-4F74-B652-58B58A51EA58}"/>
                                            </p:graphicEl>
                                          </p:spTgt>
                                        </p:tgtEl>
                                        <p:attrNameLst>
                                          <p:attrName>style.visibility</p:attrName>
                                        </p:attrNameLst>
                                      </p:cBhvr>
                                      <p:to>
                                        <p:strVal val="visible"/>
                                      </p:to>
                                    </p:set>
                                    <p:animEffect transition="in" filter="slide(fromTop)">
                                      <p:cBhvr>
                                        <p:cTn id="54" dur="1000"/>
                                        <p:tgtEl>
                                          <p:spTgt spid="11">
                                            <p:graphicEl>
                                              <a:dgm id="{9B706799-997B-4F74-B652-58B58A51EA5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uiExpand="1">
        <p:bldSub>
          <a:bldDgm bld="one"/>
        </p:bldSub>
      </p:bldGraphic>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5" name="Shape 295"/>
          <p:cNvPicPr preferRelativeResize="0"/>
          <p:nvPr/>
        </p:nvPicPr>
        <p:blipFill>
          <a:blip r:embed="rId3"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958628843"/>
      </p:ext>
    </p:extLst>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2" name="Shape 302"/>
          <p:cNvSpPr txBox="1">
            <a:spLocks noGrp="1"/>
          </p:cNvSpPr>
          <p:nvPr>
            <p:ph type="title"/>
          </p:nvPr>
        </p:nvSpPr>
        <p:spPr>
          <a:xfrm>
            <a:off x="381000" y="355846"/>
            <a:ext cx="8381260" cy="1054393"/>
          </a:xfrm>
          <a:prstGeom prst="rect">
            <a:avLst/>
          </a:prstGeom>
          <a:noFill/>
          <a:ln>
            <a:noFill/>
          </a:ln>
        </p:spPr>
        <p:txBody>
          <a:bodyPr lIns="91425" tIns="45700" rIns="91425" bIns="45700" anchor="ctr" anchorCtr="0">
            <a:noAutofit/>
          </a:bodyPr>
          <a:lstStyle/>
          <a:p>
            <a:pPr>
              <a:spcBef>
                <a:spcPts val="0"/>
              </a:spcBef>
              <a:buNone/>
            </a:pPr>
            <a:endParaRPr/>
          </a:p>
        </p:txBody>
      </p:sp>
      <p:sp>
        <p:nvSpPr>
          <p:cNvPr id="301" name="Shape 301"/>
          <p:cNvSpPr txBox="1">
            <a:spLocks noGrp="1"/>
          </p:cNvSpPr>
          <p:nvPr>
            <p:ph idx="1"/>
          </p:nvPr>
        </p:nvSpPr>
        <p:spPr>
          <a:xfrm>
            <a:off x="380998" y="1719071"/>
            <a:ext cx="8407892" cy="4407407"/>
          </a:xfrm>
          <a:prstGeom prst="rect">
            <a:avLst/>
          </a:prstGeom>
          <a:noFill/>
          <a:ln>
            <a:noFill/>
          </a:ln>
        </p:spPr>
        <p:txBody>
          <a:bodyPr lIns="91425" tIns="45700" rIns="91425" bIns="45700" anchor="t" anchorCtr="0">
            <a:noAutofit/>
          </a:bodyPr>
          <a:lstStyle/>
          <a:p>
            <a:pPr>
              <a:spcBef>
                <a:spcPts val="0"/>
              </a:spcBef>
              <a:buNone/>
            </a:pPr>
            <a:endParaRPr/>
          </a:p>
        </p:txBody>
      </p:sp>
      <p:pic>
        <p:nvPicPr>
          <p:cNvPr id="303" name="Shape 303"/>
          <p:cNvPicPr preferRelativeResize="0"/>
          <p:nvPr/>
        </p:nvPicPr>
        <p:blipFill>
          <a:blip r:embed="rId3" cstate="print"/>
          <a:stretch>
            <a:fillRect/>
          </a:stretch>
        </p:blipFill>
        <p:spPr>
          <a:xfrm>
            <a:off x="0" y="0"/>
            <a:ext cx="9137285" cy="6858000"/>
          </a:xfrm>
          <a:prstGeom prst="rect">
            <a:avLst/>
          </a:prstGeom>
        </p:spPr>
      </p:pic>
    </p:spTree>
    <p:extLst>
      <p:ext uri="{BB962C8B-B14F-4D97-AF65-F5344CB8AC3E}">
        <p14:creationId xmlns:p14="http://schemas.microsoft.com/office/powerpoint/2010/main" val="3259093555"/>
      </p:ext>
    </p:extLst>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9" name="Shape 309"/>
          <p:cNvSpPr txBox="1">
            <a:spLocks noGrp="1"/>
          </p:cNvSpPr>
          <p:nvPr>
            <p:ph type="title"/>
          </p:nvPr>
        </p:nvSpPr>
        <p:spPr>
          <a:xfrm>
            <a:off x="381000" y="355846"/>
            <a:ext cx="8381260" cy="1054393"/>
          </a:xfrm>
          <a:prstGeom prst="rect">
            <a:avLst/>
          </a:prstGeom>
          <a:noFill/>
          <a:ln>
            <a:noFill/>
          </a:ln>
        </p:spPr>
        <p:txBody>
          <a:bodyPr lIns="91425" tIns="45700" rIns="91425" bIns="45700" anchor="ctr" anchorCtr="0">
            <a:noAutofit/>
          </a:bodyPr>
          <a:lstStyle/>
          <a:p>
            <a:pPr>
              <a:spcBef>
                <a:spcPts val="0"/>
              </a:spcBef>
              <a:buNone/>
            </a:pPr>
            <a:endParaRPr/>
          </a:p>
        </p:txBody>
      </p:sp>
      <p:sp>
        <p:nvSpPr>
          <p:cNvPr id="308" name="Shape 308"/>
          <p:cNvSpPr txBox="1">
            <a:spLocks noGrp="1"/>
          </p:cNvSpPr>
          <p:nvPr>
            <p:ph idx="1"/>
          </p:nvPr>
        </p:nvSpPr>
        <p:spPr>
          <a:xfrm>
            <a:off x="380998" y="1719071"/>
            <a:ext cx="8407892" cy="4407407"/>
          </a:xfrm>
          <a:prstGeom prst="rect">
            <a:avLst/>
          </a:prstGeom>
          <a:noFill/>
          <a:ln>
            <a:noFill/>
          </a:ln>
        </p:spPr>
        <p:txBody>
          <a:bodyPr lIns="91425" tIns="45700" rIns="91425" bIns="45700" anchor="t" anchorCtr="0">
            <a:noAutofit/>
          </a:bodyPr>
          <a:lstStyle/>
          <a:p>
            <a:pPr>
              <a:spcBef>
                <a:spcPts val="0"/>
              </a:spcBef>
              <a:buNone/>
            </a:pPr>
            <a:endParaRPr/>
          </a:p>
        </p:txBody>
      </p:sp>
      <p:pic>
        <p:nvPicPr>
          <p:cNvPr id="310" name="Shape 310"/>
          <p:cNvPicPr preferRelativeResize="0"/>
          <p:nvPr/>
        </p:nvPicPr>
        <p:blipFill>
          <a:blip r:embed="rId3" cstate="print"/>
          <a:stretch>
            <a:fillRect/>
          </a:stretch>
        </p:blipFill>
        <p:spPr>
          <a:xfrm>
            <a:off x="0" y="0"/>
            <a:ext cx="9148081" cy="6857999"/>
          </a:xfrm>
          <a:prstGeom prst="rect">
            <a:avLst/>
          </a:prstGeom>
        </p:spPr>
      </p:pic>
    </p:spTree>
    <p:extLst>
      <p:ext uri="{BB962C8B-B14F-4D97-AF65-F5344CB8AC3E}">
        <p14:creationId xmlns:p14="http://schemas.microsoft.com/office/powerpoint/2010/main" val="1662878907"/>
      </p:ext>
    </p:extLst>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Shape 315"/>
          <p:cNvSpPr txBox="1">
            <a:spLocks noGrp="1"/>
          </p:cNvSpPr>
          <p:nvPr>
            <p:ph type="title"/>
          </p:nvPr>
        </p:nvSpPr>
        <p:spPr>
          <a:xfrm>
            <a:off x="381000" y="355846"/>
            <a:ext cx="8381260" cy="1054393"/>
          </a:xfrm>
          <a:prstGeom prst="rect">
            <a:avLst/>
          </a:prstGeom>
          <a:noFill/>
          <a:ln>
            <a:noFill/>
          </a:ln>
        </p:spPr>
        <p:txBody>
          <a:bodyPr lIns="91425" tIns="45700" rIns="91425" bIns="45700" anchor="ctr" anchorCtr="0">
            <a:noAutofit/>
          </a:bodyPr>
          <a:lstStyle/>
          <a:p>
            <a:pPr>
              <a:spcBef>
                <a:spcPts val="0"/>
              </a:spcBef>
              <a:buNone/>
            </a:pPr>
            <a:endParaRPr/>
          </a:p>
        </p:txBody>
      </p:sp>
      <p:sp>
        <p:nvSpPr>
          <p:cNvPr id="318" name="Shape 318"/>
          <p:cNvSpPr txBox="1">
            <a:spLocks noGrp="1"/>
          </p:cNvSpPr>
          <p:nvPr>
            <p:ph idx="1"/>
          </p:nvPr>
        </p:nvSpPr>
        <p:spPr>
          <a:xfrm>
            <a:off x="5334000" y="-2887"/>
            <a:ext cx="3812533" cy="6860888"/>
          </a:xfrm>
          <a:prstGeom prst="rect">
            <a:avLst/>
          </a:prstGeom>
          <a:noFill/>
          <a:ln w="9525" cap="flat">
            <a:solidFill>
              <a:srgbClr val="000000"/>
            </a:solidFill>
            <a:prstDash val="solid"/>
            <a:round/>
            <a:headEnd type="none" w="med" len="med"/>
            <a:tailEnd type="none" w="med" len="med"/>
          </a:ln>
        </p:spPr>
        <p:txBody>
          <a:bodyPr lIns="91425" tIns="91425" rIns="91425" bIns="91425" anchor="t" anchorCtr="0">
            <a:noAutofit/>
          </a:bodyPr>
          <a:lstStyle/>
          <a:p>
            <a:pPr>
              <a:spcBef>
                <a:spcPts val="0"/>
              </a:spcBef>
              <a:buNone/>
            </a:pPr>
            <a:endParaRPr/>
          </a:p>
        </p:txBody>
      </p:sp>
      <p:pic>
        <p:nvPicPr>
          <p:cNvPr id="316" name="Shape 316"/>
          <p:cNvPicPr preferRelativeResize="0"/>
          <p:nvPr/>
        </p:nvPicPr>
        <p:blipFill>
          <a:blip r:embed="rId3" cstate="print"/>
          <a:stretch>
            <a:fillRect/>
          </a:stretch>
        </p:blipFill>
        <p:spPr>
          <a:xfrm>
            <a:off x="0" y="-2887"/>
            <a:ext cx="5486400" cy="6860888"/>
          </a:xfrm>
          <a:prstGeom prst="rect">
            <a:avLst/>
          </a:prstGeom>
        </p:spPr>
      </p:pic>
      <p:pic>
        <p:nvPicPr>
          <p:cNvPr id="317" name="Shape 317"/>
          <p:cNvPicPr preferRelativeResize="0"/>
          <p:nvPr/>
        </p:nvPicPr>
        <p:blipFill>
          <a:blip r:embed="rId4" cstate="print"/>
          <a:stretch>
            <a:fillRect/>
          </a:stretch>
        </p:blipFill>
        <p:spPr>
          <a:xfrm>
            <a:off x="5334000" y="-2887"/>
            <a:ext cx="3812532" cy="6860888"/>
          </a:xfrm>
          <a:prstGeom prst="rect">
            <a:avLst/>
          </a:prstGeom>
        </p:spPr>
      </p:pic>
    </p:spTree>
    <p:extLst>
      <p:ext uri="{BB962C8B-B14F-4D97-AF65-F5344CB8AC3E}">
        <p14:creationId xmlns:p14="http://schemas.microsoft.com/office/powerpoint/2010/main" val="2447717796"/>
      </p:ext>
    </p:extLst>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3" name="Shape 243"/>
          <p:cNvSpPr txBox="1">
            <a:spLocks noGrp="1"/>
          </p:cNvSpPr>
          <p:nvPr>
            <p:ph type="title"/>
          </p:nvPr>
        </p:nvSpPr>
        <p:spPr>
          <a:xfrm>
            <a:off x="381000" y="355846"/>
            <a:ext cx="8381260" cy="1054393"/>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Souce Sans Pro"/>
              <a:buNone/>
            </a:pPr>
            <a:r>
              <a:rPr lang="en-US" sz="3200" b="0" i="0" u="none" strike="noStrike" cap="small" baseline="0">
                <a:solidFill>
                  <a:schemeClr val="lt1"/>
                </a:solidFill>
                <a:latin typeface="Souce Sans Pro"/>
                <a:ea typeface="Souce Sans Pro"/>
                <a:cs typeface="Souce Sans Pro"/>
                <a:sym typeface="Souce Sans Pro"/>
              </a:rPr>
              <a:t>Michelangelo</a:t>
            </a:r>
          </a:p>
        </p:txBody>
      </p:sp>
      <p:pic>
        <p:nvPicPr>
          <p:cNvPr id="244" name="Shape 244"/>
          <p:cNvPicPr preferRelativeResize="0"/>
          <p:nvPr/>
        </p:nvPicPr>
        <p:blipFill>
          <a:blip r:embed="rId3" cstate="print"/>
          <a:stretch>
            <a:fillRect/>
          </a:stretch>
        </p:blipFill>
        <p:spPr>
          <a:xfrm>
            <a:off x="2552330" y="1524000"/>
            <a:ext cx="4038600" cy="4807269"/>
          </a:xfrm>
          <a:prstGeom prst="rect">
            <a:avLst/>
          </a:prstGeom>
        </p:spPr>
      </p:pic>
    </p:spTree>
    <p:extLst>
      <p:ext uri="{BB962C8B-B14F-4D97-AF65-F5344CB8AC3E}">
        <p14:creationId xmlns:p14="http://schemas.microsoft.com/office/powerpoint/2010/main" val="575284555"/>
      </p:ext>
    </p:extLst>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2050" name="Picture 2" descr="http://resources.saylor.org.s3.amazonaws.com/ARTH/ARTH111/ARTH111-4.1-David-Smarthistory-CCBYNCSA_files/michelangelo_david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7244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Shape 162"/>
          <p:cNvPicPr preferRelativeResize="0"/>
          <p:nvPr/>
        </p:nvPicPr>
        <p:blipFill>
          <a:blip r:embed="rId4" cstate="print"/>
          <a:stretch>
            <a:fillRect/>
          </a:stretch>
        </p:blipFill>
        <p:spPr>
          <a:xfrm>
            <a:off x="3962400" y="0"/>
            <a:ext cx="5181600" cy="6858000"/>
          </a:xfrm>
          <a:prstGeom prst="rect">
            <a:avLst/>
          </a:prstGeom>
        </p:spPr>
      </p:pic>
    </p:spTree>
    <p:extLst>
      <p:ext uri="{BB962C8B-B14F-4D97-AF65-F5344CB8AC3E}">
        <p14:creationId xmlns:p14="http://schemas.microsoft.com/office/powerpoint/2010/main" val="656587617"/>
      </p:ext>
    </p:extLst>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Shape 155"/>
          <p:cNvPicPr preferRelativeResize="0"/>
          <p:nvPr/>
        </p:nvPicPr>
        <p:blipFill>
          <a:blip r:embed="rId3" cstate="print"/>
          <a:stretch>
            <a:fillRect/>
          </a:stretch>
        </p:blipFill>
        <p:spPr>
          <a:xfrm>
            <a:off x="0" y="914400"/>
            <a:ext cx="9144000" cy="4363340"/>
          </a:xfrm>
          <a:prstGeom prst="rect">
            <a:avLst/>
          </a:prstGeom>
        </p:spPr>
      </p:pic>
    </p:spTree>
    <p:extLst>
      <p:ext uri="{BB962C8B-B14F-4D97-AF65-F5344CB8AC3E}">
        <p14:creationId xmlns:p14="http://schemas.microsoft.com/office/powerpoint/2010/main" val="127721149"/>
      </p:ext>
    </p:extLst>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Raphael</a:t>
            </a:r>
            <a:endParaRPr lang="en-US" dirty="0"/>
          </a:p>
        </p:txBody>
      </p:sp>
      <p:pic>
        <p:nvPicPr>
          <p:cNvPr id="5122" name="Picture 2" descr="http://2.bp.blogspot.com/-uMZJjpUH3W4/UM4hDd9AagI/AAAAAAAAACs/wK6TndfUA1E/s1600/Raphael%2BSelf%2BPortrai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1828800"/>
            <a:ext cx="4495800" cy="4495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49699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http://uploads5.wikipaintings.org/images/raphael/school-of-athens-detail-from-right-hand-side-showing-diogenes-on-the-steps-and-euclid-15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399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7115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Northern Renaissance (1450 – 1700)</a:t>
            </a:r>
            <a:endParaRPr lang="en-US" dirty="0"/>
          </a:p>
        </p:txBody>
      </p:sp>
      <p:sp>
        <p:nvSpPr>
          <p:cNvPr id="3" name="Content Placeholder 2"/>
          <p:cNvSpPr>
            <a:spLocks noGrp="1"/>
          </p:cNvSpPr>
          <p:nvPr>
            <p:ph idx="1"/>
          </p:nvPr>
        </p:nvSpPr>
        <p:spPr/>
        <p:txBody>
          <a:bodyPr>
            <a:normAutofit/>
          </a:bodyPr>
          <a:lstStyle/>
          <a:p>
            <a:r>
              <a:rPr lang="en-US" sz="3200" dirty="0" smtClean="0"/>
              <a:t>Focus was on common people in art.</a:t>
            </a:r>
          </a:p>
          <a:p>
            <a:r>
              <a:rPr lang="en-US" sz="3200" dirty="0" smtClean="0"/>
              <a:t>More religious that Italian Renaissance</a:t>
            </a:r>
            <a:endParaRPr lang="en-US" sz="3200" dirty="0"/>
          </a:p>
        </p:txBody>
      </p:sp>
    </p:spTree>
    <p:extLst>
      <p:ext uri="{BB962C8B-B14F-4D97-AF65-F5344CB8AC3E}">
        <p14:creationId xmlns:p14="http://schemas.microsoft.com/office/powerpoint/2010/main" val="17722864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Renaissance Art (1350-1550)</a:t>
            </a:r>
            <a:endParaRPr lang="en-US" dirty="0"/>
          </a:p>
        </p:txBody>
      </p:sp>
      <p:sp>
        <p:nvSpPr>
          <p:cNvPr id="3" name="Content Placeholder 2"/>
          <p:cNvSpPr>
            <a:spLocks noGrp="1"/>
          </p:cNvSpPr>
          <p:nvPr>
            <p:ph idx="1"/>
          </p:nvPr>
        </p:nvSpPr>
        <p:spPr>
          <a:xfrm>
            <a:off x="304800" y="1732450"/>
            <a:ext cx="8534400" cy="4820750"/>
          </a:xfrm>
        </p:spPr>
        <p:txBody>
          <a:bodyPr>
            <a:normAutofit/>
          </a:bodyPr>
          <a:lstStyle/>
          <a:p>
            <a:r>
              <a:rPr lang="en-US" sz="2800" dirty="0" smtClean="0"/>
              <a:t>Italian Renaissance art focused on some of the key aspects of the Renaissance: </a:t>
            </a:r>
          </a:p>
          <a:p>
            <a:endParaRPr lang="en-US" sz="2800" dirty="0"/>
          </a:p>
          <a:p>
            <a:r>
              <a:rPr lang="en-US" sz="2800" u="sng" dirty="0" smtClean="0"/>
              <a:t>Humanism</a:t>
            </a:r>
            <a:r>
              <a:rPr lang="en-US" sz="2800" dirty="0" smtClean="0"/>
              <a:t> – focused on classics</a:t>
            </a:r>
          </a:p>
          <a:p>
            <a:r>
              <a:rPr lang="en-US" sz="2800" u="sng" dirty="0" smtClean="0"/>
              <a:t>Individualism</a:t>
            </a:r>
            <a:r>
              <a:rPr lang="en-US" sz="2800" dirty="0" smtClean="0"/>
              <a:t> – starting to focus on the individual, human potential.</a:t>
            </a:r>
          </a:p>
          <a:p>
            <a:r>
              <a:rPr lang="en-US" sz="2800" u="sng" dirty="0" smtClean="0"/>
              <a:t>Secularism</a:t>
            </a:r>
            <a:r>
              <a:rPr lang="en-US" sz="2800" dirty="0" smtClean="0"/>
              <a:t> </a:t>
            </a:r>
            <a:r>
              <a:rPr lang="en-US" sz="2800" dirty="0"/>
              <a:t>- W</a:t>
            </a:r>
            <a:r>
              <a:rPr lang="en-US" sz="2800" dirty="0" smtClean="0"/>
              <a:t>hen </a:t>
            </a:r>
            <a:r>
              <a:rPr lang="en-US" sz="2800" dirty="0"/>
              <a:t>people would show a higher interest in human achievements and how these achievements fulfilled their world.</a:t>
            </a:r>
            <a:endParaRPr lang="en-US" sz="2800" dirty="0" smtClean="0"/>
          </a:p>
          <a:p>
            <a:endParaRPr lang="en-US" dirty="0"/>
          </a:p>
        </p:txBody>
      </p:sp>
    </p:spTree>
    <p:extLst>
      <p:ext uri="{BB962C8B-B14F-4D97-AF65-F5344CB8AC3E}">
        <p14:creationId xmlns:p14="http://schemas.microsoft.com/office/powerpoint/2010/main" val="3729281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148" name="Picture 4" descr="http://upload.wikimedia.org/wikipedia/commons/4/48/Durer_selfporitrai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5181600" cy="6841925"/>
          </a:xfrm>
          <a:prstGeom prst="rect">
            <a:avLst/>
          </a:prstGeom>
          <a:noFill/>
          <a:extLst>
            <a:ext uri="{909E8E84-426E-40DD-AFC4-6F175D3DCCD1}">
              <a14:hiddenFill xmlns:a14="http://schemas.microsoft.com/office/drawing/2010/main">
                <a:solidFill>
                  <a:srgbClr val="FFFFFF"/>
                </a:solidFill>
              </a14:hiddenFill>
            </a:ext>
          </a:extLst>
        </p:spPr>
      </p:pic>
      <p:pic>
        <p:nvPicPr>
          <p:cNvPr id="102402" name="Picture 2" descr="http://uploads4.wikiart.org/images/albrecht-durer/the-little-owl-1506.jpg"/>
          <p:cNvPicPr>
            <a:picLocks noChangeAspect="1" noChangeArrowheads="1"/>
          </p:cNvPicPr>
          <p:nvPr/>
        </p:nvPicPr>
        <p:blipFill>
          <a:blip r:embed="rId4" cstate="print"/>
          <a:srcRect/>
          <a:stretch>
            <a:fillRect/>
          </a:stretch>
        </p:blipFill>
        <p:spPr bwMode="auto">
          <a:xfrm>
            <a:off x="4800600" y="0"/>
            <a:ext cx="4343400" cy="6858000"/>
          </a:xfrm>
          <a:prstGeom prst="rect">
            <a:avLst/>
          </a:prstGeom>
          <a:noFill/>
        </p:spPr>
      </p:pic>
    </p:spTree>
    <p:extLst>
      <p:ext uri="{BB962C8B-B14F-4D97-AF65-F5344CB8AC3E}">
        <p14:creationId xmlns:p14="http://schemas.microsoft.com/office/powerpoint/2010/main" val="13856099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upload.wikimedia.org/wikipedia/commons/3/33/Van_Eyck_-_Arnolfini_Portrai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6178"/>
            <a:ext cx="4953000" cy="678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63867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Mannerism (1520-1600)</a:t>
            </a:r>
            <a:endParaRPr lang="en-US" dirty="0"/>
          </a:p>
        </p:txBody>
      </p:sp>
      <p:sp>
        <p:nvSpPr>
          <p:cNvPr id="3" name="Content Placeholder 2"/>
          <p:cNvSpPr>
            <a:spLocks noGrp="1"/>
          </p:cNvSpPr>
          <p:nvPr>
            <p:ph idx="1"/>
          </p:nvPr>
        </p:nvSpPr>
        <p:spPr>
          <a:xfrm>
            <a:off x="304800" y="1732450"/>
            <a:ext cx="8145868" cy="4668350"/>
          </a:xfrm>
        </p:spPr>
        <p:txBody>
          <a:bodyPr>
            <a:noAutofit/>
          </a:bodyPr>
          <a:lstStyle/>
          <a:p>
            <a:pPr lvl="0"/>
            <a:r>
              <a:rPr lang="en-US" sz="2400" b="1" dirty="0"/>
              <a:t>Mannerism</a:t>
            </a:r>
            <a:r>
              <a:rPr lang="en-US" sz="2400" dirty="0"/>
              <a:t> is a period of European art that emerged from the later years of the Italian High Renaissance around 1520. It lasted until about 1580 in Italy, when the Baroque style began to replace it, but Northern Mannerism </a:t>
            </a:r>
            <a:r>
              <a:rPr lang="en-US" sz="2400" dirty="0">
                <a:latin typeface="+mj-lt"/>
              </a:rPr>
              <a:t>continued into the early 17th </a:t>
            </a:r>
            <a:r>
              <a:rPr lang="en-US" sz="2400" dirty="0" smtClean="0">
                <a:latin typeface="+mj-lt"/>
              </a:rPr>
              <a:t>century.</a:t>
            </a:r>
            <a:endParaRPr lang="en-US" sz="2400" dirty="0" smtClean="0">
              <a:solidFill>
                <a:schemeClr val="dk2"/>
              </a:solidFill>
              <a:latin typeface="+mj-lt"/>
              <a:ea typeface="Souce Sans Pro"/>
              <a:cs typeface="Souce Sans Pro"/>
              <a:sym typeface="Souce Sans Pro"/>
            </a:endParaRPr>
          </a:p>
          <a:p>
            <a:pPr lvl="0"/>
            <a:endParaRPr lang="en-US" sz="2400" dirty="0">
              <a:solidFill>
                <a:schemeClr val="tx1"/>
              </a:solidFill>
              <a:latin typeface="+mj-lt"/>
              <a:ea typeface="Souce Sans Pro"/>
              <a:cs typeface="Souce Sans Pro"/>
              <a:sym typeface="Souce Sans Pro"/>
            </a:endParaRPr>
          </a:p>
          <a:p>
            <a:pPr lvl="0"/>
            <a:r>
              <a:rPr lang="en-US" sz="2400" dirty="0" smtClean="0">
                <a:solidFill>
                  <a:schemeClr val="tx1"/>
                </a:solidFill>
                <a:latin typeface="+mj-lt"/>
                <a:ea typeface="Souce Sans Pro"/>
                <a:cs typeface="Souce Sans Pro"/>
                <a:sym typeface="Souce Sans Pro"/>
              </a:rPr>
              <a:t>Mannerism </a:t>
            </a:r>
            <a:r>
              <a:rPr lang="en-US" sz="2400" dirty="0">
                <a:solidFill>
                  <a:schemeClr val="tx1"/>
                </a:solidFill>
                <a:latin typeface="+mj-lt"/>
                <a:ea typeface="Souce Sans Pro"/>
                <a:cs typeface="Souce Sans Pro"/>
                <a:sym typeface="Souce Sans Pro"/>
              </a:rPr>
              <a:t>favors compositional tension and instability rather than the balance and clarity of earlier Renaissance painting</a:t>
            </a:r>
          </a:p>
          <a:p>
            <a:endParaRPr lang="en-US" sz="2400" dirty="0"/>
          </a:p>
        </p:txBody>
      </p:sp>
    </p:spTree>
    <p:extLst>
      <p:ext uri="{BB962C8B-B14F-4D97-AF65-F5344CB8AC3E}">
        <p14:creationId xmlns:p14="http://schemas.microsoft.com/office/powerpoint/2010/main" val="3027711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Shape 269"/>
          <p:cNvPicPr preferRelativeResize="0"/>
          <p:nvPr/>
        </p:nvPicPr>
        <p:blipFill>
          <a:blip r:embed="rId3" cstate="print"/>
          <a:stretch>
            <a:fillRect/>
          </a:stretch>
        </p:blipFill>
        <p:spPr>
          <a:xfrm>
            <a:off x="2362200" y="0"/>
            <a:ext cx="4190999" cy="6856477"/>
          </a:xfrm>
          <a:prstGeom prst="rect">
            <a:avLst/>
          </a:prstGeom>
        </p:spPr>
      </p:pic>
    </p:spTree>
    <p:extLst>
      <p:ext uri="{BB962C8B-B14F-4D97-AF65-F5344CB8AC3E}">
        <p14:creationId xmlns:p14="http://schemas.microsoft.com/office/powerpoint/2010/main" val="2345584372"/>
      </p:ext>
    </p:extLst>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Baroque (1550 – 1750)</a:t>
            </a:r>
            <a:endParaRPr lang="en-US" dirty="0"/>
          </a:p>
        </p:txBody>
      </p:sp>
      <p:sp>
        <p:nvSpPr>
          <p:cNvPr id="3" name="Content Placeholder 2"/>
          <p:cNvSpPr>
            <a:spLocks noGrp="1"/>
          </p:cNvSpPr>
          <p:nvPr>
            <p:ph idx="1"/>
          </p:nvPr>
        </p:nvSpPr>
        <p:spPr>
          <a:xfrm>
            <a:off x="381000" y="1732450"/>
            <a:ext cx="8610600" cy="4820750"/>
          </a:xfrm>
        </p:spPr>
        <p:txBody>
          <a:bodyPr>
            <a:normAutofit lnSpcReduction="10000"/>
          </a:bodyPr>
          <a:lstStyle/>
          <a:p>
            <a:pPr lvl="0" indent="-342900">
              <a:spcBef>
                <a:spcPts val="0"/>
              </a:spcBef>
              <a:buClr>
                <a:schemeClr val="dk1"/>
              </a:buClr>
              <a:buSzPct val="107692"/>
              <a:buFont typeface="Calibri"/>
              <a:buChar char="•"/>
            </a:pPr>
            <a:r>
              <a:rPr lang="en-US" sz="2300" dirty="0">
                <a:solidFill>
                  <a:schemeClr val="tx1"/>
                </a:solidFill>
                <a:latin typeface="+mj-lt"/>
                <a:ea typeface="Calibri"/>
                <a:cs typeface="Calibri"/>
                <a:sym typeface="Calibri"/>
              </a:rPr>
              <a:t>Baroque artist depicted their subjects much more naturalized then the idealistic form of the Renaissance artist.</a:t>
            </a:r>
          </a:p>
          <a:p>
            <a:pPr lvl="0" indent="-139700">
              <a:spcBef>
                <a:spcPts val="640"/>
              </a:spcBef>
              <a:buClr>
                <a:schemeClr val="dk1"/>
              </a:buClr>
              <a:buNone/>
            </a:pPr>
            <a:endParaRPr lang="en-US" sz="2300" dirty="0">
              <a:solidFill>
                <a:schemeClr val="tx1"/>
              </a:solidFill>
              <a:latin typeface="+mj-lt"/>
              <a:ea typeface="Calibri"/>
              <a:cs typeface="Calibri"/>
              <a:sym typeface="Calibri"/>
            </a:endParaRPr>
          </a:p>
          <a:p>
            <a:pPr lvl="0" indent="-342900">
              <a:spcBef>
                <a:spcPts val="560"/>
              </a:spcBef>
              <a:buClr>
                <a:schemeClr val="dk1"/>
              </a:buClr>
              <a:buSzPct val="107692"/>
              <a:buFont typeface="Calibri"/>
              <a:buChar char="•"/>
            </a:pPr>
            <a:r>
              <a:rPr lang="en-US" sz="2300" dirty="0">
                <a:solidFill>
                  <a:schemeClr val="tx1"/>
                </a:solidFill>
                <a:latin typeface="+mj-lt"/>
                <a:ea typeface="Calibri"/>
                <a:cs typeface="Calibri"/>
                <a:sym typeface="Calibri"/>
              </a:rPr>
              <a:t>They often had sharp contrast between light and dark in their subject manner which helped create dramatic scenes.  </a:t>
            </a:r>
          </a:p>
          <a:p>
            <a:pPr lvl="0" indent="-139700">
              <a:spcBef>
                <a:spcPts val="640"/>
              </a:spcBef>
              <a:buClr>
                <a:schemeClr val="dk1"/>
              </a:buClr>
              <a:buNone/>
            </a:pPr>
            <a:endParaRPr lang="en-US" sz="2300" dirty="0">
              <a:solidFill>
                <a:schemeClr val="tx1"/>
              </a:solidFill>
              <a:latin typeface="+mj-lt"/>
              <a:ea typeface="Calibri"/>
              <a:cs typeface="Calibri"/>
              <a:sym typeface="Calibri"/>
            </a:endParaRPr>
          </a:p>
          <a:p>
            <a:pPr lvl="0" indent="-342900">
              <a:spcBef>
                <a:spcPts val="560"/>
              </a:spcBef>
              <a:buClr>
                <a:schemeClr val="dk1"/>
              </a:buClr>
              <a:buSzPct val="107692"/>
              <a:buFont typeface="Calibri"/>
              <a:buChar char="•"/>
            </a:pPr>
            <a:r>
              <a:rPr lang="en-US" sz="2300" dirty="0">
                <a:solidFill>
                  <a:schemeClr val="tx1"/>
                </a:solidFill>
                <a:latin typeface="+mj-lt"/>
                <a:ea typeface="Calibri"/>
                <a:cs typeface="Calibri"/>
                <a:sym typeface="Calibri"/>
              </a:rPr>
              <a:t>Depictions feel physically and psychologically real. Emotionally intense.</a:t>
            </a:r>
          </a:p>
          <a:p>
            <a:pPr lvl="0" indent="-139700">
              <a:spcBef>
                <a:spcPts val="640"/>
              </a:spcBef>
              <a:buClr>
                <a:schemeClr val="dk1"/>
              </a:buClr>
              <a:buNone/>
            </a:pPr>
            <a:endParaRPr lang="en-US" sz="2300" dirty="0">
              <a:solidFill>
                <a:schemeClr val="tx1"/>
              </a:solidFill>
              <a:latin typeface="+mj-lt"/>
              <a:ea typeface="Calibri"/>
              <a:cs typeface="Calibri"/>
              <a:sym typeface="Calibri"/>
            </a:endParaRPr>
          </a:p>
          <a:p>
            <a:pPr lvl="0" indent="-342900">
              <a:spcBef>
                <a:spcPts val="560"/>
              </a:spcBef>
              <a:buClr>
                <a:schemeClr val="dk1"/>
              </a:buClr>
              <a:buSzPct val="107692"/>
              <a:buFont typeface="Calibri"/>
              <a:buChar char="•"/>
            </a:pPr>
            <a:r>
              <a:rPr lang="en-US" sz="2300" dirty="0">
                <a:solidFill>
                  <a:schemeClr val="tx1"/>
                </a:solidFill>
                <a:latin typeface="+mj-lt"/>
                <a:ea typeface="Calibri"/>
                <a:cs typeface="Calibri"/>
                <a:sym typeface="Calibri"/>
              </a:rPr>
              <a:t>A common theme for Baroque artists was the miraculous moment where the divine met the earthly.</a:t>
            </a:r>
          </a:p>
          <a:p>
            <a:endParaRPr lang="en-US" dirty="0">
              <a:solidFill>
                <a:schemeClr val="tx1"/>
              </a:solidFill>
            </a:endParaRPr>
          </a:p>
        </p:txBody>
      </p:sp>
    </p:spTree>
    <p:extLst>
      <p:ext uri="{BB962C8B-B14F-4D97-AF65-F5344CB8AC3E}">
        <p14:creationId xmlns:p14="http://schemas.microsoft.com/office/powerpoint/2010/main" val="14439590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Shape 167"/>
          <p:cNvPicPr preferRelativeResize="0"/>
          <p:nvPr/>
        </p:nvPicPr>
        <p:blipFill>
          <a:blip r:embed="rId3" cstate="print"/>
          <a:stretch>
            <a:fillRect/>
          </a:stretch>
        </p:blipFill>
        <p:spPr>
          <a:xfrm>
            <a:off x="0" y="0"/>
            <a:ext cx="4724400" cy="6858000"/>
          </a:xfrm>
          <a:prstGeom prst="rect">
            <a:avLst/>
          </a:prstGeom>
        </p:spPr>
      </p:pic>
      <p:pic>
        <p:nvPicPr>
          <p:cNvPr id="5" name="Shape 147"/>
          <p:cNvPicPr preferRelativeResize="0"/>
          <p:nvPr/>
        </p:nvPicPr>
        <p:blipFill>
          <a:blip r:embed="rId4" cstate="print"/>
          <a:stretch>
            <a:fillRect/>
          </a:stretch>
        </p:blipFill>
        <p:spPr>
          <a:xfrm>
            <a:off x="4724400" y="0"/>
            <a:ext cx="4419600" cy="6900791"/>
          </a:xfrm>
          <a:prstGeom prst="rect">
            <a:avLst/>
          </a:prstGeom>
        </p:spPr>
      </p:pic>
    </p:spTree>
    <p:extLst>
      <p:ext uri="{BB962C8B-B14F-4D97-AF65-F5344CB8AC3E}">
        <p14:creationId xmlns:p14="http://schemas.microsoft.com/office/powerpoint/2010/main" val="142458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descr="http://upload.wikimedia.org/wikipedia/commons/8/83/Peter_Paul_Rubens_06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6200"/>
            <a:ext cx="4915250" cy="6781800"/>
          </a:xfrm>
          <a:prstGeom prst="rect">
            <a:avLst/>
          </a:prstGeom>
          <a:noFill/>
          <a:extLst>
            <a:ext uri="{909E8E84-426E-40DD-AFC4-6F175D3DCCD1}">
              <a14:hiddenFill xmlns:a14="http://schemas.microsoft.com/office/drawing/2010/main">
                <a:solidFill>
                  <a:srgbClr val="FFFFFF"/>
                </a:solidFill>
              </a14:hiddenFill>
            </a:ext>
          </a:extLst>
        </p:spPr>
      </p:pic>
      <p:pic>
        <p:nvPicPr>
          <p:cNvPr id="5" name="Shape 153"/>
          <p:cNvPicPr preferRelativeResize="0"/>
          <p:nvPr/>
        </p:nvPicPr>
        <p:blipFill>
          <a:blip r:embed="rId4" cstate="print"/>
          <a:stretch>
            <a:fillRect/>
          </a:stretch>
        </p:blipFill>
        <p:spPr>
          <a:xfrm>
            <a:off x="4648200" y="4119"/>
            <a:ext cx="4477517" cy="6888861"/>
          </a:xfrm>
          <a:prstGeom prst="rect">
            <a:avLst/>
          </a:prstGeom>
        </p:spPr>
      </p:pic>
    </p:spTree>
    <p:extLst>
      <p:ext uri="{BB962C8B-B14F-4D97-AF65-F5344CB8AC3E}">
        <p14:creationId xmlns:p14="http://schemas.microsoft.com/office/powerpoint/2010/main" val="23075556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descr="http://upload.wikimedia.org/wikipedia/commons/f/f3/Rembrandt_Christ_in_the_Storm_on_the_Lake_of_Galile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4118"/>
            <a:ext cx="4800600" cy="685388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www.allartclassic.com/img/Rembrandt_Harmensz_van_Rijn_REH02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199" y="97308"/>
            <a:ext cx="4868813" cy="6760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0353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Shape 271"/>
          <p:cNvSpPr txBox="1">
            <a:spLocks noGrp="1"/>
          </p:cNvSpPr>
          <p:nvPr>
            <p:ph type="title"/>
          </p:nvPr>
        </p:nvSpPr>
        <p:spPr>
          <a:xfrm>
            <a:off x="304800" y="274637"/>
            <a:ext cx="83820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0" i="0" u="none" strike="noStrike" cap="none" baseline="0" dirty="0">
                <a:solidFill>
                  <a:schemeClr val="tx1"/>
                </a:solidFill>
                <a:ea typeface="Calibri"/>
                <a:cs typeface="Calibri"/>
                <a:sym typeface="Calibri"/>
              </a:rPr>
              <a:t>Elements of Baroque Architecture</a:t>
            </a:r>
          </a:p>
        </p:txBody>
      </p:sp>
      <p:sp>
        <p:nvSpPr>
          <p:cNvPr id="272" name="Shape 272"/>
          <p:cNvSpPr txBox="1">
            <a:spLocks noGrp="1"/>
          </p:cNvSpPr>
          <p:nvPr>
            <p:ph type="body" idx="1"/>
          </p:nvPr>
        </p:nvSpPr>
        <p:spPr>
          <a:xfrm>
            <a:off x="457200" y="1600200"/>
            <a:ext cx="8458200" cy="4724400"/>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18518"/>
              <a:buFont typeface="Calibri"/>
              <a:buChar char="•"/>
            </a:pPr>
            <a:r>
              <a:rPr lang="en-US" sz="2800" b="0" i="0" u="none" strike="noStrike" cap="none" baseline="0" dirty="0">
                <a:solidFill>
                  <a:schemeClr val="tx1"/>
                </a:solidFill>
                <a:latin typeface="+mj-lt"/>
                <a:ea typeface="Calibri"/>
                <a:cs typeface="Calibri"/>
                <a:sym typeface="Calibri"/>
              </a:rPr>
              <a:t>A Renaissance facade often consists of many identical sections, such that one’s eye is not drawn to any particular part of the building. </a:t>
            </a:r>
            <a:endParaRPr lang="en-US" sz="2800" b="0" i="0" u="none" strike="noStrike" cap="none" baseline="0" dirty="0" smtClean="0">
              <a:solidFill>
                <a:schemeClr val="tx1"/>
              </a:solidFill>
              <a:latin typeface="+mj-lt"/>
              <a:ea typeface="Calibri"/>
              <a:cs typeface="Calibri"/>
              <a:sym typeface="Calibri"/>
            </a:endParaRPr>
          </a:p>
          <a:p>
            <a:pPr marL="342900" marR="0" lvl="0" indent="-342900" algn="l" rtl="0">
              <a:spcBef>
                <a:spcPts val="0"/>
              </a:spcBef>
              <a:buClr>
                <a:schemeClr val="dk1"/>
              </a:buClr>
              <a:buSzPct val="118518"/>
              <a:buFont typeface="Calibri"/>
              <a:buChar char="•"/>
            </a:pPr>
            <a:endParaRPr lang="en-US" sz="2800" dirty="0">
              <a:solidFill>
                <a:schemeClr val="tx1"/>
              </a:solidFill>
              <a:latin typeface="+mj-lt"/>
              <a:ea typeface="Calibri"/>
              <a:cs typeface="Calibri"/>
              <a:sym typeface="Calibri"/>
            </a:endParaRPr>
          </a:p>
          <a:p>
            <a:pPr marL="342900" marR="0" lvl="0" indent="-342900" algn="l" rtl="0">
              <a:spcBef>
                <a:spcPts val="0"/>
              </a:spcBef>
              <a:buClr>
                <a:schemeClr val="dk1"/>
              </a:buClr>
              <a:buSzPct val="118518"/>
              <a:buFont typeface="Calibri"/>
              <a:buChar char="•"/>
            </a:pPr>
            <a:r>
              <a:rPr lang="en-US" sz="2800" b="0" i="0" u="none" strike="noStrike" cap="none" baseline="0" dirty="0" smtClean="0">
                <a:solidFill>
                  <a:schemeClr val="tx1"/>
                </a:solidFill>
                <a:latin typeface="+mj-lt"/>
                <a:ea typeface="Calibri"/>
                <a:cs typeface="Calibri"/>
                <a:sym typeface="Calibri"/>
              </a:rPr>
              <a:t>A </a:t>
            </a:r>
            <a:r>
              <a:rPr lang="en-US" sz="2800" b="0" i="0" u="none" strike="noStrike" cap="none" baseline="0" dirty="0">
                <a:solidFill>
                  <a:schemeClr val="tx1"/>
                </a:solidFill>
                <a:latin typeface="+mj-lt"/>
                <a:ea typeface="Calibri"/>
                <a:cs typeface="Calibri"/>
                <a:sym typeface="Calibri"/>
              </a:rPr>
              <a:t>Baroque facade, on the other hand, often features an attention-grabbing concentration of rich elements (e.g. curved walls, columns, blind arches, statues, relief sculpture) around a central entrance</a:t>
            </a:r>
            <a:r>
              <a:rPr lang="en-US" sz="2800" b="0" i="0" u="none" strike="noStrike" cap="none" baseline="0" dirty="0" smtClean="0">
                <a:solidFill>
                  <a:schemeClr val="tx1"/>
                </a:solidFill>
                <a:latin typeface="+mj-lt"/>
                <a:ea typeface="Calibri"/>
                <a:cs typeface="Calibri"/>
                <a:sym typeface="Calibri"/>
              </a:rPr>
              <a:t>.</a:t>
            </a:r>
            <a:endParaRPr sz="2800" b="0" i="0" u="none" strike="noStrike" cap="none" baseline="0" dirty="0">
              <a:solidFill>
                <a:schemeClr val="tx1"/>
              </a:solidFill>
              <a:latin typeface="+mj-lt"/>
              <a:ea typeface="Calibri"/>
              <a:cs typeface="Calibri"/>
              <a:sym typeface="Calibri"/>
            </a:endParaRPr>
          </a:p>
          <a:p>
            <a:pPr marL="342900" marR="0" lvl="0" indent="-139700" algn="l" rtl="0">
              <a:spcBef>
                <a:spcPts val="640"/>
              </a:spcBef>
              <a:buClr>
                <a:schemeClr val="dk1"/>
              </a:buClr>
              <a:buFont typeface="Calibri"/>
              <a:buNone/>
            </a:pPr>
            <a:endParaRPr sz="155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98877367"/>
      </p:ext>
    </p:extLst>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Shape 29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a:spcBef>
                <a:spcPts val="0"/>
              </a:spcBef>
              <a:buNone/>
            </a:pPr>
            <a:endParaRPr/>
          </a:p>
        </p:txBody>
      </p:sp>
      <p:sp>
        <p:nvSpPr>
          <p:cNvPr id="292" name="Shape 292"/>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a:spcBef>
                <a:spcPts val="0"/>
              </a:spcBef>
              <a:buNone/>
            </a:pPr>
            <a:endParaRPr/>
          </a:p>
        </p:txBody>
      </p:sp>
      <p:pic>
        <p:nvPicPr>
          <p:cNvPr id="293" name="Shape 293"/>
          <p:cNvPicPr preferRelativeResize="0"/>
          <p:nvPr/>
        </p:nvPicPr>
        <p:blipFill>
          <a:blip r:embed="rId3" cstate="print"/>
          <a:stretch>
            <a:fillRect/>
          </a:stretch>
        </p:blipFill>
        <p:spPr>
          <a:xfrm>
            <a:off x="0" y="0"/>
            <a:ext cx="9161825" cy="6858000"/>
          </a:xfrm>
          <a:prstGeom prst="rect">
            <a:avLst/>
          </a:prstGeom>
        </p:spPr>
      </p:pic>
    </p:spTree>
    <p:extLst>
      <p:ext uri="{BB962C8B-B14F-4D97-AF65-F5344CB8AC3E}">
        <p14:creationId xmlns:p14="http://schemas.microsoft.com/office/powerpoint/2010/main" val="3872093746"/>
      </p:ext>
    </p:extLst>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Shape 118"/>
          <p:cNvPicPr preferRelativeResize="0"/>
          <p:nvPr/>
        </p:nvPicPr>
        <p:blipFill>
          <a:blip r:embed="rId3" cstate="print"/>
          <a:stretch>
            <a:fillRect/>
          </a:stretch>
        </p:blipFill>
        <p:spPr>
          <a:xfrm>
            <a:off x="1600200" y="-5531"/>
            <a:ext cx="5562599" cy="6863531"/>
          </a:xfrm>
          <a:prstGeom prst="rect">
            <a:avLst/>
          </a:prstGeom>
        </p:spPr>
      </p:pic>
    </p:spTree>
    <p:extLst>
      <p:ext uri="{BB962C8B-B14F-4D97-AF65-F5344CB8AC3E}">
        <p14:creationId xmlns:p14="http://schemas.microsoft.com/office/powerpoint/2010/main" val="3328581771"/>
      </p:ext>
    </p:extLst>
  </p:cSld>
  <p:clrMapOvr>
    <a:masterClrMapping/>
  </p:clrMapOvr>
  <p:transition spd="slow">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a:spcBef>
                <a:spcPts val="0"/>
              </a:spcBef>
              <a:buNone/>
            </a:pPr>
            <a:endParaRPr/>
          </a:p>
        </p:txBody>
      </p:sp>
      <p:sp>
        <p:nvSpPr>
          <p:cNvPr id="299" name="Shape 299"/>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a:spcBef>
                <a:spcPts val="0"/>
              </a:spcBef>
              <a:buNone/>
            </a:pPr>
            <a:endParaRPr/>
          </a:p>
        </p:txBody>
      </p:sp>
      <p:pic>
        <p:nvPicPr>
          <p:cNvPr id="300" name="Shape 300"/>
          <p:cNvPicPr preferRelativeResize="0"/>
          <p:nvPr/>
        </p:nvPicPr>
        <p:blipFill>
          <a:blip r:embed="rId3" cstate="print"/>
          <a:stretch>
            <a:fillRect/>
          </a:stretch>
        </p:blipFill>
        <p:spPr>
          <a:xfrm>
            <a:off x="0" y="0"/>
            <a:ext cx="9144000" cy="6860867"/>
          </a:xfrm>
          <a:prstGeom prst="rect">
            <a:avLst/>
          </a:prstGeom>
        </p:spPr>
      </p:pic>
    </p:spTree>
    <p:extLst>
      <p:ext uri="{BB962C8B-B14F-4D97-AF65-F5344CB8AC3E}">
        <p14:creationId xmlns:p14="http://schemas.microsoft.com/office/powerpoint/2010/main" val="2191056964"/>
      </p:ext>
    </p:extLst>
  </p:cSld>
  <p:clrMapOvr>
    <a:masterClrMapping/>
  </p:clrMapOvr>
  <p:transition spd="slow">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Shape 30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a:spcBef>
                <a:spcPts val="0"/>
              </a:spcBef>
              <a:buNone/>
            </a:pPr>
            <a:endParaRPr/>
          </a:p>
        </p:txBody>
      </p:sp>
      <p:sp>
        <p:nvSpPr>
          <p:cNvPr id="306" name="Shape 306"/>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a:spcBef>
                <a:spcPts val="0"/>
              </a:spcBef>
              <a:buNone/>
            </a:pPr>
            <a:endParaRPr/>
          </a:p>
        </p:txBody>
      </p:sp>
      <p:pic>
        <p:nvPicPr>
          <p:cNvPr id="307" name="Shape 307"/>
          <p:cNvPicPr preferRelativeResize="0"/>
          <p:nvPr/>
        </p:nvPicPr>
        <p:blipFill>
          <a:blip r:embed="rId3"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495477347"/>
      </p:ext>
    </p:extLst>
  </p:cSld>
  <p:clrMapOvr>
    <a:masterClrMapping/>
  </p:clrMapOvr>
  <p:transition spd="slow">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Shape 31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a:spcBef>
                <a:spcPts val="0"/>
              </a:spcBef>
              <a:buNone/>
            </a:pPr>
            <a:endParaRPr/>
          </a:p>
        </p:txBody>
      </p:sp>
      <p:sp>
        <p:nvSpPr>
          <p:cNvPr id="313" name="Shape 313"/>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a:spcBef>
                <a:spcPts val="0"/>
              </a:spcBef>
              <a:buNone/>
            </a:pPr>
            <a:endParaRPr/>
          </a:p>
        </p:txBody>
      </p:sp>
      <p:pic>
        <p:nvPicPr>
          <p:cNvPr id="314" name="Shape 314"/>
          <p:cNvPicPr preferRelativeResize="0"/>
          <p:nvPr/>
        </p:nvPicPr>
        <p:blipFill>
          <a:blip r:embed="rId3" cstate="print"/>
          <a:stretch>
            <a:fillRect/>
          </a:stretch>
        </p:blipFill>
        <p:spPr>
          <a:xfrm>
            <a:off x="0" y="0"/>
            <a:ext cx="9198365" cy="6858000"/>
          </a:xfrm>
          <a:prstGeom prst="rect">
            <a:avLst/>
          </a:prstGeom>
        </p:spPr>
      </p:pic>
    </p:spTree>
    <p:extLst>
      <p:ext uri="{BB962C8B-B14F-4D97-AF65-F5344CB8AC3E}">
        <p14:creationId xmlns:p14="http://schemas.microsoft.com/office/powerpoint/2010/main" val="4206938604"/>
      </p:ext>
    </p:extLst>
  </p:cSld>
  <p:clrMapOvr>
    <a:masterClrMapping/>
  </p:clrMapOvr>
  <p:transition spd="slow">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Rococo (1710-1790)</a:t>
            </a:r>
            <a:endParaRPr lang="en-US" dirty="0"/>
          </a:p>
        </p:txBody>
      </p:sp>
      <p:sp>
        <p:nvSpPr>
          <p:cNvPr id="3" name="Content Placeholder 2"/>
          <p:cNvSpPr>
            <a:spLocks noGrp="1"/>
          </p:cNvSpPr>
          <p:nvPr>
            <p:ph idx="1"/>
          </p:nvPr>
        </p:nvSpPr>
        <p:spPr>
          <a:xfrm>
            <a:off x="228600" y="1732450"/>
            <a:ext cx="8763000" cy="4820750"/>
          </a:xfrm>
        </p:spPr>
        <p:txBody>
          <a:bodyPr>
            <a:normAutofit lnSpcReduction="10000"/>
          </a:bodyPr>
          <a:lstStyle/>
          <a:p>
            <a:pPr marL="265112" lvl="0" indent="-265112">
              <a:lnSpc>
                <a:spcPct val="80000"/>
              </a:lnSpc>
              <a:spcBef>
                <a:spcPts val="0"/>
              </a:spcBef>
              <a:spcAft>
                <a:spcPts val="0"/>
              </a:spcAft>
              <a:buClr>
                <a:schemeClr val="accent1"/>
              </a:buClr>
              <a:buSzPct val="79999"/>
              <a:buFont typeface="Verdana"/>
              <a:buChar char="●"/>
            </a:pPr>
            <a:r>
              <a:rPr lang="en-US" sz="2800" dirty="0">
                <a:solidFill>
                  <a:schemeClr val="tx1"/>
                </a:solidFill>
                <a:latin typeface="Verdana"/>
                <a:ea typeface="Verdana"/>
                <a:cs typeface="Verdana"/>
                <a:sym typeface="Verdana"/>
              </a:rPr>
              <a:t>T</a:t>
            </a:r>
            <a:r>
              <a:rPr lang="en-US" sz="2800" dirty="0" smtClean="0">
                <a:solidFill>
                  <a:schemeClr val="tx1"/>
                </a:solidFill>
                <a:latin typeface="Verdana"/>
                <a:ea typeface="Verdana"/>
                <a:cs typeface="Verdana"/>
                <a:sym typeface="Verdana"/>
              </a:rPr>
              <a:t>he </a:t>
            </a:r>
            <a:r>
              <a:rPr lang="en-US" sz="2800" dirty="0">
                <a:solidFill>
                  <a:schemeClr val="tx1"/>
                </a:solidFill>
                <a:latin typeface="Verdana"/>
                <a:ea typeface="Verdana"/>
                <a:cs typeface="Verdana"/>
                <a:sym typeface="Verdana"/>
              </a:rPr>
              <a:t>term "Rococo" describes a movement in the arts in the early 18th century, in France. </a:t>
            </a:r>
          </a:p>
          <a:p>
            <a:pPr marL="0" lvl="0" indent="0">
              <a:spcBef>
                <a:spcPts val="0"/>
              </a:spcBef>
              <a:spcAft>
                <a:spcPts val="0"/>
              </a:spcAft>
              <a:buNone/>
            </a:pPr>
            <a:endParaRPr lang="en-US" sz="2800" dirty="0">
              <a:solidFill>
                <a:schemeClr val="tx1"/>
              </a:solidFill>
              <a:latin typeface="Arial"/>
              <a:ea typeface="Arial"/>
              <a:cs typeface="Arial"/>
              <a:sym typeface="Arial"/>
            </a:endParaRPr>
          </a:p>
          <a:p>
            <a:pPr marL="265112" lvl="0" indent="-265112">
              <a:lnSpc>
                <a:spcPct val="80000"/>
              </a:lnSpc>
              <a:spcBef>
                <a:spcPts val="200"/>
              </a:spcBef>
              <a:spcAft>
                <a:spcPts val="0"/>
              </a:spcAft>
              <a:buClr>
                <a:schemeClr val="accent1"/>
              </a:buClr>
              <a:buSzPct val="79999"/>
              <a:buFont typeface="Verdana"/>
              <a:buChar char="●"/>
            </a:pPr>
            <a:r>
              <a:rPr lang="en-US" sz="2800" dirty="0">
                <a:solidFill>
                  <a:schemeClr val="tx1"/>
                </a:solidFill>
                <a:latin typeface="Verdana"/>
                <a:ea typeface="Verdana"/>
                <a:cs typeface="Verdana"/>
                <a:sym typeface="Verdana"/>
              </a:rPr>
              <a:t>Rococo has been born from the Baroque era, during the age of Enlightenment. That was a time when new ideas about human existence were introduced and Rococo art is the visual representation of the optimism people felt in response to that. </a:t>
            </a:r>
          </a:p>
          <a:p>
            <a:pPr marL="0" lvl="0" indent="0">
              <a:spcBef>
                <a:spcPts val="0"/>
              </a:spcBef>
              <a:spcAft>
                <a:spcPts val="0"/>
              </a:spcAft>
              <a:buNone/>
            </a:pPr>
            <a:endParaRPr lang="en-US" sz="2800" dirty="0">
              <a:solidFill>
                <a:schemeClr val="tx1"/>
              </a:solidFill>
              <a:latin typeface="Arial"/>
              <a:ea typeface="Arial"/>
              <a:cs typeface="Arial"/>
              <a:sym typeface="Arial"/>
            </a:endParaRPr>
          </a:p>
          <a:p>
            <a:pPr marL="265112" lvl="0" indent="-265112">
              <a:lnSpc>
                <a:spcPct val="80000"/>
              </a:lnSpc>
              <a:spcBef>
                <a:spcPts val="200"/>
              </a:spcBef>
              <a:spcAft>
                <a:spcPts val="0"/>
              </a:spcAft>
              <a:buClr>
                <a:schemeClr val="accent1"/>
              </a:buClr>
              <a:buSzPct val="79999"/>
              <a:buFont typeface="Verdana"/>
              <a:buChar char="●"/>
            </a:pPr>
            <a:r>
              <a:rPr lang="en-US" sz="2800" dirty="0">
                <a:solidFill>
                  <a:schemeClr val="tx1"/>
                </a:solidFill>
                <a:latin typeface="Verdana"/>
                <a:ea typeface="Verdana"/>
                <a:cs typeface="Verdana"/>
                <a:sym typeface="Verdana"/>
              </a:rPr>
              <a:t>The Rococo manner was a reaction against the "grand manner" of art identified with the baroque formality and rigidity of court life. The essence of Rococo art is light.</a:t>
            </a:r>
          </a:p>
          <a:p>
            <a:endParaRPr lang="en-US" dirty="0"/>
          </a:p>
        </p:txBody>
      </p:sp>
    </p:spTree>
    <p:extLst>
      <p:ext uri="{BB962C8B-B14F-4D97-AF65-F5344CB8AC3E}">
        <p14:creationId xmlns:p14="http://schemas.microsoft.com/office/powerpoint/2010/main" val="18323044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Shape 134"/>
          <p:cNvPicPr preferRelativeResize="0"/>
          <p:nvPr/>
        </p:nvPicPr>
        <p:blipFill>
          <a:blip r:embed="rId3" cstate="print"/>
          <a:stretch>
            <a:fillRect/>
          </a:stretch>
        </p:blipFill>
        <p:spPr>
          <a:xfrm>
            <a:off x="1447800" y="0"/>
            <a:ext cx="5986462" cy="6857999"/>
          </a:xfrm>
          <a:prstGeom prst="rect">
            <a:avLst/>
          </a:prstGeom>
        </p:spPr>
      </p:pic>
    </p:spTree>
    <p:extLst>
      <p:ext uri="{BB962C8B-B14F-4D97-AF65-F5344CB8AC3E}">
        <p14:creationId xmlns:p14="http://schemas.microsoft.com/office/powerpoint/2010/main" val="493261834"/>
      </p:ext>
    </p:extLst>
  </p:cSld>
  <p:clrMapOvr>
    <a:masterClrMapping/>
  </p:clrMapOvr>
  <p:transition spd="slow">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Shape 139"/>
          <p:cNvSpPr txBox="1"/>
          <p:nvPr/>
        </p:nvSpPr>
        <p:spPr>
          <a:xfrm>
            <a:off x="503237" y="4983162"/>
            <a:ext cx="8183562" cy="1052511"/>
          </a:xfrm>
          <a:prstGeom prst="rect">
            <a:avLst/>
          </a:prstGeom>
          <a:noFill/>
          <a:ln>
            <a:noFill/>
          </a:ln>
        </p:spPr>
        <p:txBody>
          <a:bodyPr lIns="91425" tIns="45700" rIns="91425" bIns="45700" anchor="b" anchorCtr="0">
            <a:noAutofit/>
          </a:bodyPr>
          <a:lstStyle/>
          <a:p>
            <a:pPr>
              <a:spcBef>
                <a:spcPts val="0"/>
              </a:spcBef>
              <a:buNone/>
            </a:pPr>
            <a:endParaRPr/>
          </a:p>
        </p:txBody>
      </p:sp>
      <p:sp>
        <p:nvSpPr>
          <p:cNvPr id="140" name="Shape 140"/>
          <p:cNvSpPr txBox="1"/>
          <p:nvPr/>
        </p:nvSpPr>
        <p:spPr>
          <a:xfrm>
            <a:off x="503237" y="530225"/>
            <a:ext cx="8183562" cy="4187824"/>
          </a:xfrm>
          <a:prstGeom prst="rect">
            <a:avLst/>
          </a:prstGeom>
          <a:noFill/>
          <a:ln>
            <a:noFill/>
          </a:ln>
        </p:spPr>
        <p:txBody>
          <a:bodyPr lIns="182875" tIns="91425" rIns="91425" bIns="45700" anchor="t" anchorCtr="0">
            <a:noAutofit/>
          </a:bodyPr>
          <a:lstStyle/>
          <a:p>
            <a:pPr>
              <a:spcBef>
                <a:spcPts val="0"/>
              </a:spcBef>
              <a:buNone/>
            </a:pPr>
            <a:endParaRPr/>
          </a:p>
        </p:txBody>
      </p:sp>
      <p:pic>
        <p:nvPicPr>
          <p:cNvPr id="141" name="Shape 141"/>
          <p:cNvPicPr preferRelativeResize="0"/>
          <p:nvPr/>
        </p:nvPicPr>
        <p:blipFill>
          <a:blip r:embed="rId3" cstate="print"/>
          <a:stretch>
            <a:fillRect/>
          </a:stretch>
        </p:blipFill>
        <p:spPr>
          <a:xfrm>
            <a:off x="0" y="0"/>
            <a:ext cx="9128124" cy="6857999"/>
          </a:xfrm>
          <a:prstGeom prst="rect">
            <a:avLst/>
          </a:prstGeom>
        </p:spPr>
      </p:pic>
    </p:spTree>
    <p:extLst>
      <p:ext uri="{BB962C8B-B14F-4D97-AF65-F5344CB8AC3E}">
        <p14:creationId xmlns:p14="http://schemas.microsoft.com/office/powerpoint/2010/main" val="3902235955"/>
      </p:ext>
    </p:extLst>
  </p:cSld>
  <p:clrMapOvr>
    <a:masterClrMapping/>
  </p:clrMapOvr>
  <p:transition spd="slow">
    <p:cu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Shape 202"/>
          <p:cNvSpPr txBox="1"/>
          <p:nvPr/>
        </p:nvSpPr>
        <p:spPr>
          <a:xfrm>
            <a:off x="304800" y="76200"/>
            <a:ext cx="8183562" cy="1050924"/>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FF8D3E"/>
              </a:buClr>
              <a:buSzPct val="25000"/>
              <a:buFont typeface="Verdana"/>
              <a:buNone/>
            </a:pPr>
            <a:r>
              <a:rPr lang="en-US" sz="3600" b="1" i="0" u="none" strike="noStrike" cap="none" baseline="0" dirty="0" smtClean="0">
                <a:solidFill>
                  <a:srgbClr val="FF8D3E"/>
                </a:solidFill>
                <a:latin typeface="+mj-lt"/>
                <a:ea typeface="Verdana"/>
                <a:cs typeface="Verdana"/>
                <a:sym typeface="Verdana"/>
              </a:rPr>
              <a:t>Neoclassical (1790-1820)</a:t>
            </a:r>
            <a:endParaRPr lang="en-US" sz="3600" b="1" i="0" u="none" strike="noStrike" cap="none" baseline="0" dirty="0">
              <a:solidFill>
                <a:srgbClr val="FF8D3E"/>
              </a:solidFill>
              <a:latin typeface="+mj-lt"/>
              <a:ea typeface="Verdana"/>
              <a:cs typeface="Verdana"/>
              <a:sym typeface="Verdana"/>
            </a:endParaRPr>
          </a:p>
        </p:txBody>
      </p:sp>
      <p:sp>
        <p:nvSpPr>
          <p:cNvPr id="203" name="Shape 203"/>
          <p:cNvSpPr txBox="1"/>
          <p:nvPr/>
        </p:nvSpPr>
        <p:spPr>
          <a:xfrm>
            <a:off x="0" y="1368426"/>
            <a:ext cx="9144000" cy="4575174"/>
          </a:xfrm>
          <a:prstGeom prst="rect">
            <a:avLst/>
          </a:prstGeom>
          <a:noFill/>
          <a:ln>
            <a:noFill/>
          </a:ln>
        </p:spPr>
        <p:txBody>
          <a:bodyPr lIns="182875" tIns="91425" rIns="91425" bIns="45700" anchor="t" anchorCtr="0">
            <a:noAutofit/>
          </a:bodyPr>
          <a:lstStyle/>
          <a:p>
            <a:pPr marL="265112" marR="0" lvl="0" indent="-265112" algn="l" rtl="0">
              <a:lnSpc>
                <a:spcPct val="100000"/>
              </a:lnSpc>
              <a:spcBef>
                <a:spcPts val="0"/>
              </a:spcBef>
              <a:spcAft>
                <a:spcPts val="0"/>
              </a:spcAft>
              <a:buClr>
                <a:schemeClr val="accent1"/>
              </a:buClr>
              <a:buSzPct val="80000"/>
              <a:buFont typeface="Verdana"/>
              <a:buChar char="●"/>
            </a:pPr>
            <a:r>
              <a:rPr lang="en-US" sz="3200" i="0" u="none" strike="noStrike" cap="none" baseline="0" dirty="0">
                <a:latin typeface="+mj-lt"/>
                <a:ea typeface="Verdana"/>
                <a:cs typeface="Verdana"/>
                <a:sym typeface="Verdana"/>
              </a:rPr>
              <a:t>As the enlightenment period turned violent, rococo art transitioned to neoclassical art.</a:t>
            </a:r>
          </a:p>
          <a:p>
            <a:pPr marL="0" marR="0" lvl="0" indent="0" algn="l" rtl="0">
              <a:lnSpc>
                <a:spcPct val="100000"/>
              </a:lnSpc>
              <a:spcBef>
                <a:spcPts val="0"/>
              </a:spcBef>
              <a:spcAft>
                <a:spcPts val="0"/>
              </a:spcAft>
              <a:buNone/>
            </a:pPr>
            <a:endParaRPr sz="3200" i="0" u="none" strike="noStrike" cap="none" baseline="0" dirty="0">
              <a:latin typeface="+mj-lt"/>
              <a:ea typeface="Arial"/>
              <a:cs typeface="Arial"/>
              <a:sym typeface="Arial"/>
            </a:endParaRPr>
          </a:p>
          <a:p>
            <a:pPr marL="265112" marR="0" lvl="0" indent="-265112" algn="l" rtl="0">
              <a:lnSpc>
                <a:spcPct val="100000"/>
              </a:lnSpc>
              <a:spcBef>
                <a:spcPts val="200"/>
              </a:spcBef>
              <a:spcAft>
                <a:spcPts val="0"/>
              </a:spcAft>
              <a:buClr>
                <a:schemeClr val="accent1"/>
              </a:buClr>
              <a:buSzPct val="80000"/>
              <a:buFont typeface="Verdana"/>
              <a:buChar char="●"/>
            </a:pPr>
            <a:r>
              <a:rPr lang="en-US" sz="3200" i="0" u="none" strike="noStrike" cap="none" baseline="0" dirty="0">
                <a:latin typeface="+mj-lt"/>
                <a:ea typeface="Verdana"/>
                <a:cs typeface="Verdana"/>
                <a:sym typeface="Verdana"/>
              </a:rPr>
              <a:t>The rise of Neoclassical Art was part of a general revival of interest in classical thought, which was of some importance in the American and French revolutions</a:t>
            </a:r>
            <a:r>
              <a:rPr lang="en-US" sz="3200" i="0" u="none" strike="noStrike" cap="none" baseline="0" dirty="0" smtClean="0">
                <a:latin typeface="+mj-lt"/>
                <a:ea typeface="Verdana"/>
                <a:cs typeface="Verdana"/>
                <a:sym typeface="Verdana"/>
              </a:rPr>
              <a:t>.</a:t>
            </a:r>
            <a:endParaRPr lang="en-US" sz="3200" i="0" u="none" strike="noStrike" cap="none" baseline="0" dirty="0">
              <a:latin typeface="+mj-lt"/>
              <a:ea typeface="Verdana"/>
              <a:cs typeface="Verdana"/>
              <a:sym typeface="Verdana"/>
            </a:endParaRPr>
          </a:p>
        </p:txBody>
      </p:sp>
    </p:spTree>
    <p:extLst>
      <p:ext uri="{BB962C8B-B14F-4D97-AF65-F5344CB8AC3E}">
        <p14:creationId xmlns:p14="http://schemas.microsoft.com/office/powerpoint/2010/main" val="2393749084"/>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3"/>
                                        </p:tgtEl>
                                        <p:attrNameLst>
                                          <p:attrName>style.visibility</p:attrName>
                                        </p:attrNameLst>
                                      </p:cBhvr>
                                      <p:to>
                                        <p:strVal val="visible"/>
                                      </p:to>
                                    </p:set>
                                    <p:animEffect transition="in" filter="blinds(horizontal)">
                                      <p:cBhvr>
                                        <p:cTn id="7" dur="500"/>
                                        <p:tgtEl>
                                          <p:spTgt spid="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Shape 208"/>
          <p:cNvSpPr txBox="1"/>
          <p:nvPr/>
        </p:nvSpPr>
        <p:spPr>
          <a:xfrm>
            <a:off x="381000" y="8021"/>
            <a:ext cx="8183562" cy="1050924"/>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FF8D3E"/>
              </a:buClr>
              <a:buSzPct val="25000"/>
              <a:buFont typeface="Verdana"/>
              <a:buNone/>
            </a:pPr>
            <a:r>
              <a:rPr lang="en-US" sz="3600" b="1" i="0" u="none" strike="noStrike" cap="none" baseline="0" dirty="0" smtClean="0">
                <a:solidFill>
                  <a:srgbClr val="FF8D3E"/>
                </a:solidFill>
                <a:latin typeface="+mj-lt"/>
                <a:ea typeface="Verdana"/>
                <a:cs typeface="Verdana"/>
                <a:sym typeface="Verdana"/>
              </a:rPr>
              <a:t>Neoclassical</a:t>
            </a:r>
            <a:endParaRPr lang="en-US" sz="3600" b="1" i="0" u="none" strike="noStrike" cap="none" baseline="0" dirty="0">
              <a:solidFill>
                <a:srgbClr val="FF8D3E"/>
              </a:solidFill>
              <a:latin typeface="+mj-lt"/>
              <a:ea typeface="Verdana"/>
              <a:cs typeface="Verdana"/>
              <a:sym typeface="Verdana"/>
            </a:endParaRPr>
          </a:p>
        </p:txBody>
      </p:sp>
      <p:sp>
        <p:nvSpPr>
          <p:cNvPr id="209" name="Shape 209"/>
          <p:cNvSpPr txBox="1"/>
          <p:nvPr/>
        </p:nvSpPr>
        <p:spPr>
          <a:xfrm>
            <a:off x="304800" y="1288381"/>
            <a:ext cx="8458200" cy="5036219"/>
          </a:xfrm>
          <a:prstGeom prst="rect">
            <a:avLst/>
          </a:prstGeom>
          <a:noFill/>
          <a:ln>
            <a:noFill/>
          </a:ln>
        </p:spPr>
        <p:txBody>
          <a:bodyPr lIns="182875" tIns="91425" rIns="91425" bIns="45700" anchor="t" anchorCtr="0">
            <a:noAutofit/>
          </a:bodyPr>
          <a:lstStyle/>
          <a:p>
            <a:pPr marL="265112" marR="0" lvl="0" indent="-265112" algn="l" rtl="0">
              <a:lnSpc>
                <a:spcPct val="90000"/>
              </a:lnSpc>
              <a:spcBef>
                <a:spcPts val="0"/>
              </a:spcBef>
              <a:spcAft>
                <a:spcPts val="0"/>
              </a:spcAft>
              <a:buClr>
                <a:schemeClr val="accent1"/>
              </a:buClr>
              <a:buSzPct val="80000"/>
              <a:buFont typeface="Verdana"/>
              <a:buChar char="●"/>
            </a:pPr>
            <a:r>
              <a:rPr lang="en-US" sz="2800" i="0" u="none" strike="noStrike" cap="none" baseline="0" dirty="0">
                <a:latin typeface="+mj-lt"/>
                <a:ea typeface="Verdana"/>
                <a:cs typeface="Verdana"/>
                <a:sym typeface="Verdana"/>
              </a:rPr>
              <a:t>Art was now supposed to move a person's deepest feelings and teach virtue - not cater to wasteful living. Artists and critics believed that it should once again serve the nation and be good for the people, just as it had for the ancient Greeks and Romans. </a:t>
            </a:r>
          </a:p>
          <a:p>
            <a:pPr marL="0" marR="0" lvl="0" indent="0" algn="l" rtl="0">
              <a:lnSpc>
                <a:spcPct val="100000"/>
              </a:lnSpc>
              <a:spcBef>
                <a:spcPts val="0"/>
              </a:spcBef>
              <a:spcAft>
                <a:spcPts val="0"/>
              </a:spcAft>
              <a:buNone/>
            </a:pPr>
            <a:endParaRPr sz="2800" i="0" u="none" strike="noStrike" cap="none" baseline="0" dirty="0">
              <a:latin typeface="+mj-lt"/>
              <a:ea typeface="Arial"/>
              <a:cs typeface="Arial"/>
              <a:sym typeface="Arial"/>
            </a:endParaRPr>
          </a:p>
          <a:p>
            <a:pPr marL="265112" marR="0" lvl="0" indent="-265112" algn="l" rtl="0">
              <a:lnSpc>
                <a:spcPct val="90000"/>
              </a:lnSpc>
              <a:spcBef>
                <a:spcPts val="200"/>
              </a:spcBef>
              <a:spcAft>
                <a:spcPts val="0"/>
              </a:spcAft>
              <a:buClr>
                <a:schemeClr val="accent1"/>
              </a:buClr>
              <a:buSzPct val="80000"/>
              <a:buFont typeface="Verdana"/>
              <a:buChar char="●"/>
            </a:pPr>
            <a:r>
              <a:rPr lang="en-US" sz="2800" i="0" u="none" strike="noStrike" cap="none" baseline="0" dirty="0">
                <a:latin typeface="+mj-lt"/>
                <a:ea typeface="Verdana"/>
                <a:cs typeface="Verdana"/>
                <a:sym typeface="Verdana"/>
              </a:rPr>
              <a:t>Classical art had depicted serious subjects in a serious way, and so late eighteenth century artists and architects deliberately began imitating Roman and Greek art.</a:t>
            </a:r>
          </a:p>
        </p:txBody>
      </p:sp>
    </p:spTree>
    <p:extLst>
      <p:ext uri="{BB962C8B-B14F-4D97-AF65-F5344CB8AC3E}">
        <p14:creationId xmlns:p14="http://schemas.microsoft.com/office/powerpoint/2010/main" val="3765611783"/>
      </p:ext>
    </p:extLst>
  </p:cSld>
  <p:clrMapOvr>
    <a:masterClrMapping/>
  </p:clrMapOvr>
  <p:transition spd="slow">
    <p:cu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Shape 174"/>
          <p:cNvSpPr txBox="1"/>
          <p:nvPr/>
        </p:nvSpPr>
        <p:spPr>
          <a:xfrm>
            <a:off x="468312" y="4929187"/>
            <a:ext cx="8183562" cy="676275"/>
          </a:xfrm>
          <a:prstGeom prst="rect">
            <a:avLst/>
          </a:prstGeom>
          <a:noFill/>
          <a:ln>
            <a:noFill/>
          </a:ln>
        </p:spPr>
        <p:txBody>
          <a:bodyPr lIns="91425" tIns="45700" rIns="91425" bIns="0" anchor="b" anchorCtr="0">
            <a:noAutofit/>
          </a:bodyPr>
          <a:lstStyle/>
          <a:p>
            <a:pPr>
              <a:spcBef>
                <a:spcPts val="0"/>
              </a:spcBef>
              <a:buNone/>
            </a:pPr>
            <a:endParaRPr/>
          </a:p>
        </p:txBody>
      </p:sp>
      <p:sp>
        <p:nvSpPr>
          <p:cNvPr id="175" name="Shape 175"/>
          <p:cNvSpPr txBox="1"/>
          <p:nvPr/>
        </p:nvSpPr>
        <p:spPr>
          <a:xfrm>
            <a:off x="468312" y="5624512"/>
            <a:ext cx="8183562" cy="420687"/>
          </a:xfrm>
          <a:prstGeom prst="rect">
            <a:avLst/>
          </a:prstGeom>
          <a:noFill/>
          <a:ln>
            <a:noFill/>
          </a:ln>
        </p:spPr>
        <p:txBody>
          <a:bodyPr lIns="118850" tIns="0" rIns="91425" bIns="45700" anchor="t" anchorCtr="0">
            <a:noAutofit/>
          </a:bodyPr>
          <a:lstStyle/>
          <a:p>
            <a:pPr>
              <a:spcBef>
                <a:spcPts val="0"/>
              </a:spcBef>
              <a:buNone/>
            </a:pPr>
            <a:endParaRPr/>
          </a:p>
        </p:txBody>
      </p:sp>
      <p:pic>
        <p:nvPicPr>
          <p:cNvPr id="176" name="Shape 176"/>
          <p:cNvPicPr preferRelativeResize="0"/>
          <p:nvPr/>
        </p:nvPicPr>
        <p:blipFill>
          <a:blip r:embed="rId3" cstate="print"/>
          <a:stretch>
            <a:fillRect/>
          </a:stretch>
        </p:blipFill>
        <p:spPr>
          <a:xfrm>
            <a:off x="0" y="0"/>
            <a:ext cx="9144000" cy="6835775"/>
          </a:xfrm>
          <a:prstGeom prst="rect">
            <a:avLst/>
          </a:prstGeom>
        </p:spPr>
      </p:pic>
    </p:spTree>
    <p:extLst>
      <p:ext uri="{BB962C8B-B14F-4D97-AF65-F5344CB8AC3E}">
        <p14:creationId xmlns:p14="http://schemas.microsoft.com/office/powerpoint/2010/main" val="971562397"/>
      </p:ext>
    </p:extLst>
  </p:cSld>
  <p:clrMapOvr>
    <a:masterClrMapping/>
  </p:clrMapOvr>
  <p:transition spd="slow">
    <p:cu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p:nvPr/>
        </p:nvSpPr>
        <p:spPr>
          <a:xfrm>
            <a:off x="468312" y="4929187"/>
            <a:ext cx="8183562" cy="676275"/>
          </a:xfrm>
          <a:prstGeom prst="rect">
            <a:avLst/>
          </a:prstGeom>
          <a:noFill/>
          <a:ln>
            <a:noFill/>
          </a:ln>
        </p:spPr>
        <p:txBody>
          <a:bodyPr lIns="91425" tIns="45700" rIns="91425" bIns="0" anchor="b" anchorCtr="0">
            <a:noAutofit/>
          </a:bodyPr>
          <a:lstStyle/>
          <a:p>
            <a:pPr>
              <a:spcBef>
                <a:spcPts val="0"/>
              </a:spcBef>
              <a:buNone/>
            </a:pPr>
            <a:endParaRPr/>
          </a:p>
        </p:txBody>
      </p:sp>
      <p:sp>
        <p:nvSpPr>
          <p:cNvPr id="182" name="Shape 182"/>
          <p:cNvSpPr txBox="1"/>
          <p:nvPr/>
        </p:nvSpPr>
        <p:spPr>
          <a:xfrm>
            <a:off x="468312" y="5624512"/>
            <a:ext cx="8183562" cy="420687"/>
          </a:xfrm>
          <a:prstGeom prst="rect">
            <a:avLst/>
          </a:prstGeom>
          <a:noFill/>
          <a:ln>
            <a:noFill/>
          </a:ln>
        </p:spPr>
        <p:txBody>
          <a:bodyPr lIns="118850" tIns="0" rIns="91425" bIns="45700" anchor="t" anchorCtr="0">
            <a:noAutofit/>
          </a:bodyPr>
          <a:lstStyle/>
          <a:p>
            <a:pPr>
              <a:spcBef>
                <a:spcPts val="0"/>
              </a:spcBef>
              <a:buNone/>
            </a:pPr>
            <a:endParaRPr/>
          </a:p>
        </p:txBody>
      </p:sp>
      <p:pic>
        <p:nvPicPr>
          <p:cNvPr id="183" name="Shape 183"/>
          <p:cNvPicPr preferRelativeResize="0"/>
          <p:nvPr/>
        </p:nvPicPr>
        <p:blipFill>
          <a:blip r:embed="rId3" cstate="print"/>
          <a:stretch>
            <a:fillRect/>
          </a:stretch>
        </p:blipFill>
        <p:spPr>
          <a:xfrm>
            <a:off x="0" y="0"/>
            <a:ext cx="9178925" cy="6857999"/>
          </a:xfrm>
          <a:prstGeom prst="rect">
            <a:avLst/>
          </a:prstGeom>
        </p:spPr>
      </p:pic>
    </p:spTree>
    <p:extLst>
      <p:ext uri="{BB962C8B-B14F-4D97-AF65-F5344CB8AC3E}">
        <p14:creationId xmlns:p14="http://schemas.microsoft.com/office/powerpoint/2010/main" val="2380030063"/>
      </p:ext>
    </p:extLst>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Shape 236"/>
          <p:cNvSpPr txBox="1">
            <a:spLocks noGrp="1"/>
          </p:cNvSpPr>
          <p:nvPr>
            <p:ph type="title"/>
          </p:nvPr>
        </p:nvSpPr>
        <p:spPr>
          <a:xfrm>
            <a:off x="228600" y="355846"/>
            <a:ext cx="8533659" cy="1054393"/>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Souce Sans Pro"/>
              <a:buNone/>
            </a:pPr>
            <a:r>
              <a:rPr lang="en-US" sz="3200" b="0" i="0" u="none" strike="noStrike" cap="small" baseline="0">
                <a:solidFill>
                  <a:schemeClr val="lt1"/>
                </a:solidFill>
                <a:latin typeface="Souce Sans Pro"/>
                <a:ea typeface="Souce Sans Pro"/>
                <a:cs typeface="Souce Sans Pro"/>
                <a:sym typeface="Souce Sans Pro"/>
              </a:rPr>
              <a:t>Vanishing Point &amp; Linear Perspective</a:t>
            </a:r>
          </a:p>
        </p:txBody>
      </p:sp>
      <p:pic>
        <p:nvPicPr>
          <p:cNvPr id="237" name="Shape 237"/>
          <p:cNvPicPr preferRelativeResize="0"/>
          <p:nvPr/>
        </p:nvPicPr>
        <p:blipFill>
          <a:blip r:embed="rId3" cstate="print"/>
          <a:stretch>
            <a:fillRect/>
          </a:stretch>
        </p:blipFill>
        <p:spPr>
          <a:xfrm>
            <a:off x="-26350" y="1905000"/>
            <a:ext cx="9157290" cy="4038599"/>
          </a:xfrm>
          <a:prstGeom prst="rect">
            <a:avLst/>
          </a:prstGeom>
        </p:spPr>
      </p:pic>
    </p:spTree>
    <p:extLst>
      <p:ext uri="{BB962C8B-B14F-4D97-AF65-F5344CB8AC3E}">
        <p14:creationId xmlns:p14="http://schemas.microsoft.com/office/powerpoint/2010/main" val="1227795467"/>
      </p:ext>
    </p:extLst>
  </p:cSld>
  <p:clrMapOvr>
    <a:masterClrMapping/>
  </p:clrMapOvr>
  <p:transition spd="slow">
    <p:cu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Shape 188"/>
          <p:cNvSpPr txBox="1"/>
          <p:nvPr/>
        </p:nvSpPr>
        <p:spPr>
          <a:xfrm>
            <a:off x="468312" y="4929187"/>
            <a:ext cx="8183562" cy="676275"/>
          </a:xfrm>
          <a:prstGeom prst="rect">
            <a:avLst/>
          </a:prstGeom>
          <a:noFill/>
          <a:ln>
            <a:noFill/>
          </a:ln>
        </p:spPr>
        <p:txBody>
          <a:bodyPr lIns="91425" tIns="45700" rIns="91425" bIns="0" anchor="b" anchorCtr="0">
            <a:noAutofit/>
          </a:bodyPr>
          <a:lstStyle/>
          <a:p>
            <a:pPr>
              <a:spcBef>
                <a:spcPts val="0"/>
              </a:spcBef>
              <a:buNone/>
            </a:pPr>
            <a:endParaRPr/>
          </a:p>
        </p:txBody>
      </p:sp>
      <p:sp>
        <p:nvSpPr>
          <p:cNvPr id="189" name="Shape 189"/>
          <p:cNvSpPr txBox="1"/>
          <p:nvPr/>
        </p:nvSpPr>
        <p:spPr>
          <a:xfrm>
            <a:off x="468312" y="5624512"/>
            <a:ext cx="8183562" cy="420687"/>
          </a:xfrm>
          <a:prstGeom prst="rect">
            <a:avLst/>
          </a:prstGeom>
          <a:noFill/>
          <a:ln>
            <a:noFill/>
          </a:ln>
        </p:spPr>
        <p:txBody>
          <a:bodyPr lIns="118850" tIns="0" rIns="91425" bIns="45700" anchor="t" anchorCtr="0">
            <a:noAutofit/>
          </a:bodyPr>
          <a:lstStyle/>
          <a:p>
            <a:pPr>
              <a:spcBef>
                <a:spcPts val="0"/>
              </a:spcBef>
              <a:buNone/>
            </a:pPr>
            <a:endParaRPr/>
          </a:p>
        </p:txBody>
      </p:sp>
      <p:pic>
        <p:nvPicPr>
          <p:cNvPr id="190" name="Shape 190"/>
          <p:cNvPicPr preferRelativeResize="0"/>
          <p:nvPr/>
        </p:nvPicPr>
        <p:blipFill>
          <a:blip r:embed="rId3" cstate="print"/>
          <a:stretch>
            <a:fillRect/>
          </a:stretch>
        </p:blipFill>
        <p:spPr>
          <a:xfrm>
            <a:off x="0" y="0"/>
            <a:ext cx="9144000" cy="6835775"/>
          </a:xfrm>
          <a:prstGeom prst="rect">
            <a:avLst/>
          </a:prstGeom>
        </p:spPr>
      </p:pic>
    </p:spTree>
    <p:extLst>
      <p:ext uri="{BB962C8B-B14F-4D97-AF65-F5344CB8AC3E}">
        <p14:creationId xmlns:p14="http://schemas.microsoft.com/office/powerpoint/2010/main" val="2680947370"/>
      </p:ext>
    </p:extLst>
  </p:cSld>
  <p:clrMapOvr>
    <a:masterClrMapping/>
  </p:clrMapOvr>
  <p:transition spd="slow">
    <p:cu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Shape 215"/>
          <p:cNvPicPr preferRelativeResize="0"/>
          <p:nvPr/>
        </p:nvPicPr>
        <p:blipFill>
          <a:blip r:embed="rId3" cstate="print"/>
          <a:stretch>
            <a:fillRect/>
          </a:stretch>
        </p:blipFill>
        <p:spPr>
          <a:xfrm>
            <a:off x="0" y="0"/>
            <a:ext cx="9143999" cy="6858000"/>
          </a:xfrm>
          <a:prstGeom prst="rect">
            <a:avLst/>
          </a:prstGeom>
        </p:spPr>
      </p:pic>
    </p:spTree>
    <p:extLst>
      <p:ext uri="{BB962C8B-B14F-4D97-AF65-F5344CB8AC3E}">
        <p14:creationId xmlns:p14="http://schemas.microsoft.com/office/powerpoint/2010/main" val="743891869"/>
      </p:ext>
    </p:extLst>
  </p:cSld>
  <p:clrMapOvr>
    <a:masterClrMapping/>
  </p:clrMapOvr>
  <p:transition spd="slow">
    <p:cu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Shape 220"/>
          <p:cNvSpPr txBox="1"/>
          <p:nvPr/>
        </p:nvSpPr>
        <p:spPr>
          <a:xfrm>
            <a:off x="503237" y="4986337"/>
            <a:ext cx="8183562" cy="1050924"/>
          </a:xfrm>
          <a:prstGeom prst="rect">
            <a:avLst/>
          </a:prstGeom>
          <a:noFill/>
          <a:ln>
            <a:noFill/>
          </a:ln>
        </p:spPr>
        <p:txBody>
          <a:bodyPr lIns="91425" tIns="45700" rIns="91425" bIns="45700" anchor="b" anchorCtr="0">
            <a:noAutofit/>
          </a:bodyPr>
          <a:lstStyle/>
          <a:p>
            <a:pPr>
              <a:spcBef>
                <a:spcPts val="0"/>
              </a:spcBef>
              <a:buNone/>
            </a:pPr>
            <a:endParaRPr/>
          </a:p>
        </p:txBody>
      </p:sp>
      <p:pic>
        <p:nvPicPr>
          <p:cNvPr id="221" name="Shape 221"/>
          <p:cNvPicPr preferRelativeResize="0"/>
          <p:nvPr/>
        </p:nvPicPr>
        <p:blipFill>
          <a:blip r:embed="rId3" cstate="print"/>
          <a:stretch>
            <a:fillRect/>
          </a:stretch>
        </p:blipFill>
        <p:spPr>
          <a:xfrm>
            <a:off x="0" y="0"/>
            <a:ext cx="9143999" cy="6858000"/>
          </a:xfrm>
          <a:prstGeom prst="rect">
            <a:avLst/>
          </a:prstGeom>
        </p:spPr>
      </p:pic>
    </p:spTree>
    <p:extLst>
      <p:ext uri="{BB962C8B-B14F-4D97-AF65-F5344CB8AC3E}">
        <p14:creationId xmlns:p14="http://schemas.microsoft.com/office/powerpoint/2010/main" val="1860128768"/>
      </p:ext>
    </p:extLst>
  </p:cSld>
  <p:clrMapOvr>
    <a:masterClrMapping/>
  </p:clrMapOvr>
  <p:transition spd="slow">
    <p:cu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p:nvPr/>
        </p:nvSpPr>
        <p:spPr>
          <a:xfrm>
            <a:off x="503237" y="4986337"/>
            <a:ext cx="8183562" cy="1050924"/>
          </a:xfrm>
          <a:prstGeom prst="rect">
            <a:avLst/>
          </a:prstGeom>
          <a:noFill/>
          <a:ln>
            <a:noFill/>
          </a:ln>
        </p:spPr>
        <p:txBody>
          <a:bodyPr lIns="91425" tIns="45700" rIns="91425" bIns="45700" anchor="b" anchorCtr="0">
            <a:noAutofit/>
          </a:bodyPr>
          <a:lstStyle/>
          <a:p>
            <a:pPr>
              <a:spcBef>
                <a:spcPts val="0"/>
              </a:spcBef>
              <a:buNone/>
            </a:pPr>
            <a:endParaRPr/>
          </a:p>
        </p:txBody>
      </p:sp>
      <p:sp>
        <p:nvSpPr>
          <p:cNvPr id="227" name="Shape 227"/>
          <p:cNvSpPr txBox="1"/>
          <p:nvPr/>
        </p:nvSpPr>
        <p:spPr>
          <a:xfrm>
            <a:off x="503237" y="530225"/>
            <a:ext cx="8183562" cy="4187824"/>
          </a:xfrm>
          <a:prstGeom prst="rect">
            <a:avLst/>
          </a:prstGeom>
          <a:noFill/>
          <a:ln>
            <a:noFill/>
          </a:ln>
        </p:spPr>
        <p:txBody>
          <a:bodyPr lIns="182875" tIns="91425" rIns="91425" bIns="45700" anchor="t" anchorCtr="0">
            <a:noAutofit/>
          </a:bodyPr>
          <a:lstStyle/>
          <a:p>
            <a:pPr>
              <a:spcBef>
                <a:spcPts val="0"/>
              </a:spcBef>
              <a:buNone/>
            </a:pPr>
            <a:endParaRPr/>
          </a:p>
        </p:txBody>
      </p:sp>
      <p:pic>
        <p:nvPicPr>
          <p:cNvPr id="228" name="Shape 228"/>
          <p:cNvPicPr preferRelativeResize="0"/>
          <p:nvPr/>
        </p:nvPicPr>
        <p:blipFill>
          <a:blip r:embed="rId3" cstate="print"/>
          <a:stretch>
            <a:fillRect/>
          </a:stretch>
        </p:blipFill>
        <p:spPr>
          <a:xfrm>
            <a:off x="0" y="0"/>
            <a:ext cx="9144000" cy="6942136"/>
          </a:xfrm>
          <a:prstGeom prst="rect">
            <a:avLst/>
          </a:prstGeom>
        </p:spPr>
      </p:pic>
    </p:spTree>
    <p:extLst>
      <p:ext uri="{BB962C8B-B14F-4D97-AF65-F5344CB8AC3E}">
        <p14:creationId xmlns:p14="http://schemas.microsoft.com/office/powerpoint/2010/main" val="1787874867"/>
      </p:ext>
    </p:extLst>
  </p:cSld>
  <p:clrMapOvr>
    <a:masterClrMapping/>
  </p:clrMapOvr>
  <p:transition spd="slow">
    <p:cu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descr="http://upload.wikimedia.org/wikipedia/commons/0/08/Jacques-Louis_David,_The_Coronation_of_Napoleon_edi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704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005883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1266" name="Picture 2" descr="http://en.wahooart.com/A55A04/w.nsf/OPRA/BRUE-7YN5ZP/$File/Jacques-Louis%20David%20-%20The%20Death%20of%20Marat%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4572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upload.wikimedia.org/wikipedia/commons/0/0e/Napoleon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200" y="0"/>
            <a:ext cx="492201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63787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Shape 273"/>
          <p:cNvSpPr txBox="1"/>
          <p:nvPr/>
        </p:nvSpPr>
        <p:spPr>
          <a:xfrm>
            <a:off x="533400" y="0"/>
            <a:ext cx="8183562" cy="1052511"/>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FF8D3E"/>
              </a:buClr>
              <a:buSzPct val="25000"/>
              <a:buFont typeface="Verdana"/>
              <a:buNone/>
            </a:pPr>
            <a:r>
              <a:rPr lang="en-US" sz="4400" b="1" i="0" u="none" strike="noStrike" cap="none" baseline="0" dirty="0">
                <a:solidFill>
                  <a:srgbClr val="FF8D3E"/>
                </a:solidFill>
                <a:latin typeface="+mj-lt"/>
                <a:ea typeface="Verdana"/>
                <a:cs typeface="Verdana"/>
                <a:sym typeface="Verdana"/>
              </a:rPr>
              <a:t>Romantic </a:t>
            </a:r>
            <a:r>
              <a:rPr lang="en-US" sz="4400" b="1" i="0" u="none" strike="noStrike" cap="none" baseline="0" dirty="0" smtClean="0">
                <a:solidFill>
                  <a:srgbClr val="FF8D3E"/>
                </a:solidFill>
                <a:latin typeface="+mj-lt"/>
                <a:ea typeface="Verdana"/>
                <a:cs typeface="Verdana"/>
                <a:sym typeface="Verdana"/>
              </a:rPr>
              <a:t>Art (1820s – 1860s)</a:t>
            </a:r>
            <a:endParaRPr lang="en-US" sz="4400" b="1" i="0" u="none" strike="noStrike" cap="none" baseline="0" dirty="0">
              <a:solidFill>
                <a:srgbClr val="FF8D3E"/>
              </a:solidFill>
              <a:latin typeface="+mj-lt"/>
              <a:ea typeface="Verdana"/>
              <a:cs typeface="Verdana"/>
              <a:sym typeface="Verdana"/>
            </a:endParaRPr>
          </a:p>
        </p:txBody>
      </p:sp>
      <p:sp>
        <p:nvSpPr>
          <p:cNvPr id="274" name="Shape 274"/>
          <p:cNvSpPr txBox="1"/>
          <p:nvPr/>
        </p:nvSpPr>
        <p:spPr>
          <a:xfrm>
            <a:off x="457200" y="1295400"/>
            <a:ext cx="8183562" cy="4879974"/>
          </a:xfrm>
          <a:prstGeom prst="rect">
            <a:avLst/>
          </a:prstGeom>
          <a:noFill/>
          <a:ln>
            <a:noFill/>
          </a:ln>
        </p:spPr>
        <p:txBody>
          <a:bodyPr lIns="182875" tIns="91425" rIns="91425" bIns="45700" anchor="t" anchorCtr="0">
            <a:noAutofit/>
          </a:bodyPr>
          <a:lstStyle/>
          <a:p>
            <a:pPr marL="265112" marR="0" lvl="0" indent="-265112" algn="l" rtl="0">
              <a:lnSpc>
                <a:spcPct val="100000"/>
              </a:lnSpc>
              <a:spcBef>
                <a:spcPts val="0"/>
              </a:spcBef>
              <a:spcAft>
                <a:spcPts val="0"/>
              </a:spcAft>
              <a:buClr>
                <a:schemeClr val="accent1"/>
              </a:buClr>
              <a:buSzPct val="80000"/>
              <a:buFont typeface="Verdana"/>
              <a:buChar char="●"/>
            </a:pPr>
            <a:r>
              <a:rPr lang="en-US" sz="3200" b="0" i="0" u="none" strike="noStrike" cap="none" baseline="0" dirty="0">
                <a:latin typeface="+mj-lt"/>
                <a:ea typeface="Verdana"/>
                <a:cs typeface="Verdana"/>
                <a:sym typeface="Verdana"/>
              </a:rPr>
              <a:t>In Romantic art, nature—with its uncontrollable power, unpredictability, and potential for cataclysmic extremes—offered an alternative to the ordered world of Enlightenment thought.</a:t>
            </a:r>
          </a:p>
          <a:p>
            <a:pPr marL="0" marR="0" lvl="0" indent="0" algn="l" rtl="0">
              <a:lnSpc>
                <a:spcPct val="100000"/>
              </a:lnSpc>
              <a:spcBef>
                <a:spcPts val="0"/>
              </a:spcBef>
              <a:spcAft>
                <a:spcPts val="0"/>
              </a:spcAft>
              <a:buNone/>
            </a:pPr>
            <a:endParaRPr sz="3200" b="0" i="0" u="none" strike="noStrike" cap="none" baseline="0" dirty="0">
              <a:latin typeface="+mj-lt"/>
              <a:ea typeface="Arial"/>
              <a:cs typeface="Arial"/>
              <a:sym typeface="Arial"/>
            </a:endParaRPr>
          </a:p>
          <a:p>
            <a:pPr marL="265112" marR="0" lvl="0" indent="-265112" algn="l" rtl="0">
              <a:lnSpc>
                <a:spcPct val="100000"/>
              </a:lnSpc>
              <a:spcBef>
                <a:spcPts val="200"/>
              </a:spcBef>
              <a:spcAft>
                <a:spcPts val="0"/>
              </a:spcAft>
              <a:buClr>
                <a:schemeClr val="accent1"/>
              </a:buClr>
              <a:buSzPct val="80000"/>
              <a:buFont typeface="Verdana"/>
              <a:buChar char="●"/>
            </a:pPr>
            <a:r>
              <a:rPr lang="en-US" sz="3200" b="0" i="0" u="none" strike="noStrike" cap="none" baseline="0" dirty="0">
                <a:latin typeface="+mj-lt"/>
                <a:ea typeface="Verdana"/>
                <a:cs typeface="Verdana"/>
                <a:sym typeface="Verdana"/>
              </a:rPr>
              <a:t>Romanticism emerged as a response to the disillusionment with the Enlightenment values of reason and order in the aftermath of the French Revolution of 1789</a:t>
            </a:r>
          </a:p>
        </p:txBody>
      </p:sp>
    </p:spTree>
    <p:extLst>
      <p:ext uri="{BB962C8B-B14F-4D97-AF65-F5344CB8AC3E}">
        <p14:creationId xmlns:p14="http://schemas.microsoft.com/office/powerpoint/2010/main" val="12453858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4"/>
                                        </p:tgtEl>
                                        <p:attrNameLst>
                                          <p:attrName>style.visibility</p:attrName>
                                        </p:attrNameLst>
                                      </p:cBhvr>
                                      <p:to>
                                        <p:strVal val="visible"/>
                                      </p:to>
                                    </p:set>
                                    <p:animEffect transition="in" filter="blinds(horizontal)">
                                      <p:cBhvr>
                                        <p:cTn id="7" dur="500"/>
                                        <p:tgtEl>
                                          <p:spTgt spid="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p:nvPr/>
        </p:nvSpPr>
        <p:spPr>
          <a:xfrm>
            <a:off x="304799" y="244476"/>
            <a:ext cx="8183562" cy="1050924"/>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FF8D3E"/>
              </a:buClr>
              <a:buSzPct val="25000"/>
              <a:buFont typeface="Verdana"/>
              <a:buNone/>
            </a:pPr>
            <a:r>
              <a:rPr lang="en-US" sz="3600" b="1" i="0" u="none" strike="noStrike" cap="none" baseline="0" dirty="0" smtClean="0">
                <a:solidFill>
                  <a:srgbClr val="FF8D3E"/>
                </a:solidFill>
                <a:latin typeface="Verdana"/>
                <a:ea typeface="Verdana"/>
                <a:cs typeface="Verdana"/>
                <a:sym typeface="Verdana"/>
              </a:rPr>
              <a:t>Romantic Art</a:t>
            </a:r>
            <a:endParaRPr lang="en-US" sz="3600" b="1" i="0" u="none" strike="noStrike" cap="none" baseline="0" dirty="0">
              <a:solidFill>
                <a:srgbClr val="FF8D3E"/>
              </a:solidFill>
              <a:latin typeface="Verdana"/>
              <a:ea typeface="Verdana"/>
              <a:cs typeface="Verdana"/>
              <a:sym typeface="Verdana"/>
            </a:endParaRPr>
          </a:p>
        </p:txBody>
      </p:sp>
      <p:sp>
        <p:nvSpPr>
          <p:cNvPr id="234" name="Shape 234"/>
          <p:cNvSpPr txBox="1"/>
          <p:nvPr/>
        </p:nvSpPr>
        <p:spPr>
          <a:xfrm>
            <a:off x="304799" y="1295400"/>
            <a:ext cx="8610601" cy="5184775"/>
          </a:xfrm>
          <a:prstGeom prst="rect">
            <a:avLst/>
          </a:prstGeom>
          <a:noFill/>
          <a:ln>
            <a:noFill/>
          </a:ln>
        </p:spPr>
        <p:txBody>
          <a:bodyPr lIns="182875" tIns="91425" rIns="91425" bIns="45700" anchor="t" anchorCtr="0">
            <a:noAutofit/>
          </a:bodyPr>
          <a:lstStyle/>
          <a:p>
            <a:pPr marL="265112" marR="0" lvl="0" indent="-265112" algn="l" rtl="0">
              <a:lnSpc>
                <a:spcPct val="100000"/>
              </a:lnSpc>
              <a:spcBef>
                <a:spcPts val="0"/>
              </a:spcBef>
              <a:spcAft>
                <a:spcPts val="0"/>
              </a:spcAft>
              <a:buClr>
                <a:schemeClr val="accent1"/>
              </a:buClr>
              <a:buSzPct val="79999"/>
              <a:buFont typeface="Verdana"/>
              <a:buChar char="●"/>
            </a:pPr>
            <a:r>
              <a:rPr lang="en-US" sz="2800" b="1" i="0" u="none" strike="noStrike" cap="none" baseline="0" dirty="0" smtClean="0">
                <a:latin typeface="+mj-lt"/>
                <a:ea typeface="Verdana"/>
                <a:cs typeface="Verdana"/>
                <a:sym typeface="Verdana"/>
              </a:rPr>
              <a:t>Romanticism</a:t>
            </a:r>
            <a:r>
              <a:rPr lang="en-US" sz="2800" b="0" i="0" u="none" strike="noStrike" cap="none" baseline="0" dirty="0" smtClean="0">
                <a:latin typeface="+mj-lt"/>
                <a:ea typeface="Verdana"/>
                <a:cs typeface="Verdana"/>
                <a:sym typeface="Verdana"/>
              </a:rPr>
              <a:t> </a:t>
            </a:r>
            <a:r>
              <a:rPr lang="en-US" sz="2800" b="0" i="0" u="none" strike="noStrike" cap="none" baseline="0" dirty="0">
                <a:latin typeface="+mj-lt"/>
                <a:ea typeface="Verdana"/>
                <a:cs typeface="Verdana"/>
                <a:sym typeface="Verdana"/>
              </a:rPr>
              <a:t>emerged as a </a:t>
            </a:r>
            <a:r>
              <a:rPr lang="en-US" sz="2800" b="1" i="0" u="none" strike="noStrike" cap="none" baseline="0" dirty="0">
                <a:latin typeface="+mj-lt"/>
                <a:ea typeface="Verdana"/>
                <a:cs typeface="Verdana"/>
                <a:sym typeface="Verdana"/>
              </a:rPr>
              <a:t>reaction</a:t>
            </a:r>
            <a:r>
              <a:rPr lang="en-US" sz="2800" b="0" i="0" u="none" strike="noStrike" cap="none" baseline="0" dirty="0">
                <a:latin typeface="+mj-lt"/>
                <a:ea typeface="Verdana"/>
                <a:cs typeface="Verdana"/>
                <a:sym typeface="Verdana"/>
              </a:rPr>
              <a:t> against Neoclassicism. It did not really replace the Neoclassical style so much as act as a counterbalancing influence, and many artists were influenced by both styles to a certain degree. </a:t>
            </a:r>
          </a:p>
          <a:p>
            <a:pPr marL="0" marR="0" lvl="0" indent="0" algn="l" rtl="0">
              <a:lnSpc>
                <a:spcPct val="100000"/>
              </a:lnSpc>
              <a:spcBef>
                <a:spcPts val="0"/>
              </a:spcBef>
              <a:spcAft>
                <a:spcPts val="0"/>
              </a:spcAft>
              <a:buNone/>
            </a:pPr>
            <a:endParaRPr sz="2800" b="0" i="0" u="none" strike="noStrike" cap="none" baseline="0" dirty="0">
              <a:latin typeface="+mj-lt"/>
              <a:ea typeface="Arial"/>
              <a:cs typeface="Arial"/>
              <a:sym typeface="Arial"/>
            </a:endParaRPr>
          </a:p>
          <a:p>
            <a:pPr marL="265112" marR="0" lvl="0" indent="-265112" algn="l" rtl="0">
              <a:lnSpc>
                <a:spcPct val="100000"/>
              </a:lnSpc>
              <a:spcBef>
                <a:spcPts val="200"/>
              </a:spcBef>
              <a:spcAft>
                <a:spcPts val="0"/>
              </a:spcAft>
              <a:buClr>
                <a:schemeClr val="accent1"/>
              </a:buClr>
              <a:buSzPct val="79999"/>
              <a:buFont typeface="Verdana"/>
              <a:buChar char="●"/>
            </a:pPr>
            <a:r>
              <a:rPr lang="en-US" sz="2800" b="1" i="0" u="none" strike="noStrike" cap="none" baseline="0" dirty="0">
                <a:latin typeface="+mj-lt"/>
                <a:ea typeface="Verdana"/>
                <a:cs typeface="Verdana"/>
                <a:sym typeface="Verdana"/>
              </a:rPr>
              <a:t>Emotion</a:t>
            </a:r>
            <a:r>
              <a:rPr lang="en-US" sz="2800" b="0" i="0" u="none" strike="noStrike" cap="none" baseline="0" dirty="0">
                <a:latin typeface="+mj-lt"/>
                <a:ea typeface="Verdana"/>
                <a:cs typeface="Verdana"/>
                <a:sym typeface="Verdana"/>
              </a:rPr>
              <a:t> over </a:t>
            </a:r>
            <a:r>
              <a:rPr lang="en-US" sz="2800" b="1" i="0" u="none" strike="noStrike" cap="none" baseline="0" dirty="0">
                <a:latin typeface="+mj-lt"/>
                <a:ea typeface="Verdana"/>
                <a:cs typeface="Verdana"/>
                <a:sym typeface="Verdana"/>
              </a:rPr>
              <a:t>reason</a:t>
            </a:r>
            <a:r>
              <a:rPr lang="en-US" sz="2800" b="0" i="0" u="none" strike="noStrike" cap="none" baseline="0" dirty="0">
                <a:latin typeface="+mj-lt"/>
                <a:ea typeface="Verdana"/>
                <a:cs typeface="Verdana"/>
                <a:sym typeface="Verdana"/>
              </a:rPr>
              <a:t> and </a:t>
            </a:r>
            <a:r>
              <a:rPr lang="en-US" sz="2800" b="1" i="0" u="none" strike="noStrike" cap="none" baseline="0" dirty="0">
                <a:latin typeface="+mj-lt"/>
                <a:ea typeface="Verdana"/>
                <a:cs typeface="Verdana"/>
                <a:sym typeface="Verdana"/>
              </a:rPr>
              <a:t>senses</a:t>
            </a:r>
            <a:r>
              <a:rPr lang="en-US" sz="2800" b="0" i="0" u="none" strike="noStrike" cap="none" baseline="0" dirty="0">
                <a:latin typeface="+mj-lt"/>
                <a:ea typeface="Verdana"/>
                <a:cs typeface="Verdana"/>
                <a:sym typeface="Verdana"/>
              </a:rPr>
              <a:t> over </a:t>
            </a:r>
            <a:r>
              <a:rPr lang="en-US" sz="2800" b="1" i="0" u="none" strike="noStrike" cap="none" baseline="0" dirty="0">
                <a:latin typeface="+mj-lt"/>
                <a:ea typeface="Verdana"/>
                <a:cs typeface="Verdana"/>
                <a:sym typeface="Verdana"/>
              </a:rPr>
              <a:t>intellect</a:t>
            </a:r>
            <a:r>
              <a:rPr lang="en-US" sz="2800" b="0" i="0" u="none" strike="noStrike" cap="none" baseline="0" dirty="0">
                <a:latin typeface="+mj-lt"/>
                <a:ea typeface="Verdana"/>
                <a:cs typeface="Verdana"/>
                <a:sym typeface="Verdana"/>
              </a:rPr>
              <a:t>. Since they were in revolt against the orders, they favored the revival of potentially unlimited number of styles.</a:t>
            </a:r>
          </a:p>
          <a:p>
            <a:pPr marL="0" marR="0" lvl="0" indent="0" algn="l" rtl="0">
              <a:lnSpc>
                <a:spcPct val="100000"/>
              </a:lnSpc>
              <a:spcBef>
                <a:spcPts val="0"/>
              </a:spcBef>
              <a:spcAft>
                <a:spcPts val="0"/>
              </a:spcAft>
              <a:buNone/>
            </a:pPr>
            <a:endParaRPr sz="18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2575394"/>
      </p:ext>
    </p:extLst>
  </p:cSld>
  <p:clrMapOvr>
    <a:masterClrMapping/>
  </p:clrMapOvr>
  <p:transition spd="slow">
    <p:cu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Shape 245"/>
          <p:cNvPicPr preferRelativeResize="0"/>
          <p:nvPr/>
        </p:nvPicPr>
        <p:blipFill>
          <a:blip r:embed="rId3"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3200529366"/>
      </p:ext>
    </p:extLst>
  </p:cSld>
  <p:clrMapOvr>
    <a:masterClrMapping/>
  </p:clrMapOvr>
  <p:transition spd="slow">
    <p:cu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Shape 250"/>
          <p:cNvPicPr preferRelativeResize="0"/>
          <p:nvPr/>
        </p:nvPicPr>
        <p:blipFill>
          <a:blip r:embed="rId3" cstate="print"/>
          <a:stretch>
            <a:fillRect/>
          </a:stretch>
        </p:blipFill>
        <p:spPr>
          <a:xfrm>
            <a:off x="0" y="0"/>
            <a:ext cx="9155112" cy="6858000"/>
          </a:xfrm>
          <a:prstGeom prst="rect">
            <a:avLst/>
          </a:prstGeom>
        </p:spPr>
      </p:pic>
    </p:spTree>
    <p:extLst>
      <p:ext uri="{BB962C8B-B14F-4D97-AF65-F5344CB8AC3E}">
        <p14:creationId xmlns:p14="http://schemas.microsoft.com/office/powerpoint/2010/main" val="3346657849"/>
      </p:ext>
    </p:extLst>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upload.wikimedia.org/wikipedia/commons/d/d2/Masaccio,_trinit%C3%A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38862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upload.wikimedia.org/wikipedia/commons/7/7f/Florence_-_David_by_Donatell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6200" y="0"/>
            <a:ext cx="5249814" cy="6864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68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Shape 255"/>
          <p:cNvPicPr preferRelativeResize="0"/>
          <p:nvPr/>
        </p:nvPicPr>
        <p:blipFill>
          <a:blip r:embed="rId3" cstate="print"/>
          <a:stretch>
            <a:fillRect/>
          </a:stretch>
        </p:blipFill>
        <p:spPr>
          <a:xfrm>
            <a:off x="1676400" y="0"/>
            <a:ext cx="5357811" cy="6858000"/>
          </a:xfrm>
          <a:prstGeom prst="rect">
            <a:avLst/>
          </a:prstGeom>
        </p:spPr>
      </p:pic>
    </p:spTree>
    <p:extLst>
      <p:ext uri="{BB962C8B-B14F-4D97-AF65-F5344CB8AC3E}">
        <p14:creationId xmlns:p14="http://schemas.microsoft.com/office/powerpoint/2010/main" val="3453514152"/>
      </p:ext>
    </p:extLst>
  </p:cSld>
  <p:clrMapOvr>
    <a:masterClrMapping/>
  </p:clrMapOvr>
  <p:transition spd="slow">
    <p:cu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Shape 261"/>
          <p:cNvSpPr txBox="1"/>
          <p:nvPr/>
        </p:nvSpPr>
        <p:spPr>
          <a:xfrm>
            <a:off x="6477000" y="228600"/>
            <a:ext cx="2438399" cy="58674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8D3E"/>
              </a:buClr>
              <a:buSzPct val="25000"/>
              <a:buFont typeface="Verdana"/>
              <a:buNone/>
            </a:pPr>
            <a:r>
              <a:rPr lang="en-US" sz="2800" b="1" i="0" u="none" strike="noStrike" cap="none" baseline="0">
                <a:solidFill>
                  <a:srgbClr val="FF8D3E"/>
                </a:solidFill>
                <a:latin typeface="Verdana"/>
                <a:ea typeface="Verdana"/>
                <a:cs typeface="Verdana"/>
                <a:sym typeface="Verdana"/>
              </a:rPr>
              <a:t>Anne-Louis Girodet de Roussy-Trioson, </a:t>
            </a:r>
            <a:r>
              <a:rPr lang="en-US" sz="2800" b="1" i="1" u="none" strike="noStrike" cap="none" baseline="0">
                <a:solidFill>
                  <a:srgbClr val="FF8D3E"/>
                </a:solidFill>
                <a:latin typeface="Verdana"/>
                <a:ea typeface="Verdana"/>
                <a:cs typeface="Verdana"/>
                <a:sym typeface="Verdana"/>
              </a:rPr>
              <a:t>Ossian receiving the Ghosts of the French Heroes, 1800–02</a:t>
            </a:r>
          </a:p>
        </p:txBody>
      </p:sp>
      <p:pic>
        <p:nvPicPr>
          <p:cNvPr id="262" name="Shape 262"/>
          <p:cNvPicPr preferRelativeResize="0"/>
          <p:nvPr/>
        </p:nvPicPr>
        <p:blipFill>
          <a:blip r:embed="rId3" cstate="print"/>
          <a:stretch>
            <a:fillRect/>
          </a:stretch>
        </p:blipFill>
        <p:spPr>
          <a:xfrm>
            <a:off x="0" y="0"/>
            <a:ext cx="6476999" cy="6742111"/>
          </a:xfrm>
          <a:prstGeom prst="rect">
            <a:avLst/>
          </a:prstGeom>
        </p:spPr>
      </p:pic>
    </p:spTree>
    <p:extLst>
      <p:ext uri="{BB962C8B-B14F-4D97-AF65-F5344CB8AC3E}">
        <p14:creationId xmlns:p14="http://schemas.microsoft.com/office/powerpoint/2010/main" val="331335291"/>
      </p:ext>
    </p:extLst>
  </p:cSld>
  <p:clrMapOvr>
    <a:masterClrMapping/>
  </p:clrMapOvr>
  <p:transition spd="slow">
    <p:cu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Shape 267"/>
          <p:cNvPicPr preferRelativeResize="0"/>
          <p:nvPr/>
        </p:nvPicPr>
        <p:blipFill>
          <a:blip r:embed="rId3" cstate="print"/>
          <a:stretch>
            <a:fillRect/>
          </a:stretch>
        </p:blipFill>
        <p:spPr>
          <a:xfrm>
            <a:off x="0" y="0"/>
            <a:ext cx="9448800" cy="6858000"/>
          </a:xfrm>
          <a:prstGeom prst="rect">
            <a:avLst/>
          </a:prstGeom>
        </p:spPr>
      </p:pic>
    </p:spTree>
    <p:extLst>
      <p:ext uri="{BB962C8B-B14F-4D97-AF65-F5344CB8AC3E}">
        <p14:creationId xmlns:p14="http://schemas.microsoft.com/office/powerpoint/2010/main" val="2693815435"/>
      </p:ext>
    </p:extLst>
  </p:cSld>
  <p:clrMapOvr>
    <a:masterClrMapping/>
  </p:clrMapOvr>
  <p:transition spd="slow">
    <p:cu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Realism (Late 1850’s – 1870’s)</a:t>
            </a:r>
            <a:endParaRPr lang="en-US" dirty="0"/>
          </a:p>
        </p:txBody>
      </p:sp>
      <p:sp>
        <p:nvSpPr>
          <p:cNvPr id="3" name="Content Placeholder 2"/>
          <p:cNvSpPr>
            <a:spLocks noGrp="1"/>
          </p:cNvSpPr>
          <p:nvPr>
            <p:ph idx="1"/>
          </p:nvPr>
        </p:nvSpPr>
        <p:spPr/>
        <p:txBody>
          <a:bodyPr>
            <a:normAutofit/>
          </a:bodyPr>
          <a:lstStyle/>
          <a:p>
            <a:r>
              <a:rPr lang="en-US" sz="3600" dirty="0" smtClean="0"/>
              <a:t>Attempted to depict life as it really is, in a reaction to Romanticism.</a:t>
            </a:r>
          </a:p>
          <a:p>
            <a:endParaRPr lang="en-US" sz="3600" dirty="0"/>
          </a:p>
          <a:p>
            <a:r>
              <a:rPr lang="en-US" sz="3600" dirty="0" smtClean="0"/>
              <a:t>It focused on the common man.</a:t>
            </a:r>
            <a:endParaRPr lang="en-US" sz="3600" dirty="0"/>
          </a:p>
        </p:txBody>
      </p:sp>
    </p:spTree>
    <p:extLst>
      <p:ext uri="{BB962C8B-B14F-4D97-AF65-F5344CB8AC3E}">
        <p14:creationId xmlns:p14="http://schemas.microsoft.com/office/powerpoint/2010/main" val="1864619659"/>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descr="http://upload.wikimedia.org/wikipedia/commons/3/3a/Camille_Corot_-_Woman_with_a_Pear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800600" cy="6788729"/>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www.artchive.com/artchive/d/daumier/daumier_dru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2606" y="-32850"/>
            <a:ext cx="4601393" cy="6821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114201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314" name="Picture 2" descr="http://www.artexpertswebsite.com/pages/artists/artists_l-z/millet/18.mille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34437"/>
            <a:ext cx="9141103" cy="6892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509031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Shape 290"/>
          <p:cNvSpPr txBox="1">
            <a:spLocks noGrp="1"/>
          </p:cNvSpPr>
          <p:nvPr>
            <p:ph type="title"/>
          </p:nvPr>
        </p:nvSpPr>
        <p:spPr>
          <a:xfrm>
            <a:off x="457200" y="304800"/>
            <a:ext cx="8229600" cy="914400"/>
          </a:xfrm>
          <a:prstGeom prst="rect">
            <a:avLst/>
          </a:prstGeom>
          <a:noFill/>
          <a:ln>
            <a:noFill/>
          </a:ln>
        </p:spPr>
        <p:txBody>
          <a:bodyPr lIns="0" tIns="45700" rIns="0" bIns="45700" anchor="ctr" anchorCtr="0">
            <a:noAutofit/>
          </a:bodyPr>
          <a:lstStyle/>
          <a:p>
            <a:pPr marL="0" marR="0" lvl="0" indent="0" algn="ctr" rtl="0">
              <a:spcBef>
                <a:spcPts val="0"/>
              </a:spcBef>
              <a:buClr>
                <a:schemeClr val="dk2"/>
              </a:buClr>
              <a:buSzPct val="25000"/>
              <a:buFont typeface="Arial"/>
              <a:buNone/>
            </a:pPr>
            <a:r>
              <a:rPr lang="en-US" sz="4800" b="0" i="0" u="none" strike="noStrike" cap="none" baseline="0" dirty="0" smtClean="0">
                <a:solidFill>
                  <a:schemeClr val="tx1"/>
                </a:solidFill>
                <a:ea typeface="Arial"/>
                <a:cs typeface="Arial"/>
                <a:sym typeface="Arial"/>
              </a:rPr>
              <a:t>Impressionism (1870-1920s)</a:t>
            </a:r>
            <a:endParaRPr lang="en-US" sz="4800" b="0" i="0" u="none" strike="noStrike" cap="none" baseline="0" dirty="0">
              <a:solidFill>
                <a:schemeClr val="tx1"/>
              </a:solidFill>
              <a:ea typeface="Arial"/>
              <a:cs typeface="Arial"/>
              <a:sym typeface="Arial"/>
            </a:endParaRPr>
          </a:p>
        </p:txBody>
      </p:sp>
      <p:sp>
        <p:nvSpPr>
          <p:cNvPr id="291" name="Shape 291"/>
          <p:cNvSpPr txBox="1">
            <a:spLocks noGrp="1"/>
          </p:cNvSpPr>
          <p:nvPr>
            <p:ph type="body" idx="1"/>
          </p:nvPr>
        </p:nvSpPr>
        <p:spPr>
          <a:xfrm>
            <a:off x="304800" y="1244600"/>
            <a:ext cx="8394700" cy="5232400"/>
          </a:xfrm>
          <a:prstGeom prst="rect">
            <a:avLst/>
          </a:prstGeom>
          <a:noFill/>
          <a:ln>
            <a:noFill/>
          </a:ln>
        </p:spPr>
        <p:txBody>
          <a:bodyPr lIns="0" tIns="45700" rIns="0" bIns="45700" anchor="t" anchorCtr="0">
            <a:noAutofit/>
          </a:bodyPr>
          <a:lstStyle/>
          <a:p>
            <a:pPr marL="742950" marR="0" lvl="1" indent="-285750" algn="l" rtl="0">
              <a:lnSpc>
                <a:spcPct val="90000"/>
              </a:lnSpc>
              <a:spcBef>
                <a:spcPts val="0"/>
              </a:spcBef>
              <a:spcAft>
                <a:spcPts val="0"/>
              </a:spcAft>
              <a:buClr>
                <a:srgbClr val="7F7F7F"/>
              </a:buClr>
              <a:buSzPct val="100000"/>
              <a:buFont typeface="Verdana"/>
              <a:buChar char="▪"/>
            </a:pPr>
            <a:r>
              <a:rPr lang="en-US" sz="3200" i="0" u="none" strike="noStrike" cap="none" baseline="0" dirty="0">
                <a:solidFill>
                  <a:schemeClr val="tx1"/>
                </a:solidFill>
                <a:latin typeface="+mj-lt"/>
                <a:ea typeface="Verdana"/>
                <a:cs typeface="Verdana"/>
                <a:sym typeface="Verdana"/>
              </a:rPr>
              <a:t>Impressionism concentrated on modern life, using light, color, and the momentary, largely unfocused visual experience of the social landscape. It was focused on real people.</a:t>
            </a:r>
          </a:p>
          <a:p>
            <a:pPr marL="742950" marR="0" lvl="1" indent="-107950" algn="l" rtl="0">
              <a:lnSpc>
                <a:spcPct val="90000"/>
              </a:lnSpc>
              <a:spcBef>
                <a:spcPts val="1160"/>
              </a:spcBef>
              <a:spcAft>
                <a:spcPts val="0"/>
              </a:spcAft>
              <a:buClr>
                <a:srgbClr val="7F7F7F"/>
              </a:buClr>
              <a:buFont typeface="Calibri"/>
              <a:buNone/>
            </a:pPr>
            <a:endParaRPr sz="3200" i="0" u="none" strike="noStrike" cap="none" baseline="0" dirty="0">
              <a:solidFill>
                <a:schemeClr val="tx1"/>
              </a:solidFill>
              <a:latin typeface="+mj-lt"/>
              <a:ea typeface="Verdana"/>
              <a:cs typeface="Verdana"/>
              <a:sym typeface="Verdana"/>
            </a:endParaRPr>
          </a:p>
          <a:p>
            <a:pPr marL="742950" lvl="1" indent="-285750">
              <a:lnSpc>
                <a:spcPct val="90000"/>
              </a:lnSpc>
              <a:spcBef>
                <a:spcPts val="1160"/>
              </a:spcBef>
              <a:buClr>
                <a:srgbClr val="7F7F7F"/>
              </a:buClr>
              <a:buSzPct val="100000"/>
              <a:buFont typeface="Verdana"/>
              <a:buChar char="▪"/>
            </a:pPr>
            <a:r>
              <a:rPr lang="en-US" sz="3200" dirty="0">
                <a:solidFill>
                  <a:schemeClr val="tx1"/>
                </a:solidFill>
                <a:latin typeface="+mj-lt"/>
              </a:rPr>
              <a:t>Radicals in their time, early Impressionists violated the rules of academic painting. They constructed their pictures from freely brushed </a:t>
            </a:r>
            <a:r>
              <a:rPr lang="en-US" sz="3200" dirty="0" err="1">
                <a:solidFill>
                  <a:schemeClr val="tx1"/>
                </a:solidFill>
                <a:latin typeface="+mj-lt"/>
              </a:rPr>
              <a:t>colours</a:t>
            </a:r>
            <a:r>
              <a:rPr lang="en-US" sz="3200" dirty="0">
                <a:solidFill>
                  <a:schemeClr val="tx1"/>
                </a:solidFill>
                <a:latin typeface="+mj-lt"/>
              </a:rPr>
              <a:t> that took precedence over lines and contours,</a:t>
            </a:r>
            <a:endParaRPr lang="en-US" sz="3200" i="0" u="none" strike="noStrike" cap="none" baseline="0" dirty="0">
              <a:solidFill>
                <a:schemeClr val="tx1"/>
              </a:solidFill>
              <a:latin typeface="+mj-lt"/>
              <a:ea typeface="Verdana"/>
              <a:cs typeface="Verdana"/>
              <a:sym typeface="Verdana"/>
            </a:endParaRPr>
          </a:p>
        </p:txBody>
      </p:sp>
    </p:spTree>
    <p:extLst>
      <p:ext uri="{BB962C8B-B14F-4D97-AF65-F5344CB8AC3E}">
        <p14:creationId xmlns:p14="http://schemas.microsoft.com/office/powerpoint/2010/main" val="1128901815"/>
      </p:ext>
    </p:extLst>
  </p:cSld>
  <p:clrMapOvr>
    <a:masterClrMapping/>
  </p:clrMapOvr>
  <p:transition spd="slow">
    <p:cu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340" name="Picture 4" descr="File:Claude Monet, Impression, soleil levan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701"/>
            <a:ext cx="9144000" cy="6878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84885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457200" y="990600"/>
            <a:ext cx="8229600" cy="914400"/>
          </a:xfrm>
          <a:prstGeom prst="rect">
            <a:avLst/>
          </a:prstGeom>
          <a:noFill/>
          <a:ln>
            <a:noFill/>
          </a:ln>
        </p:spPr>
        <p:txBody>
          <a:bodyPr lIns="0" tIns="45700" rIns="0" bIns="45700" anchor="ctr" anchorCtr="0">
            <a:noAutofit/>
          </a:bodyPr>
          <a:lstStyle/>
          <a:p>
            <a:pPr marL="0" marR="0" lvl="0" indent="0" algn="l" rtl="0">
              <a:spcBef>
                <a:spcPts val="0"/>
              </a:spcBef>
              <a:buClr>
                <a:schemeClr val="dk2"/>
              </a:buClr>
              <a:buSzPct val="25000"/>
              <a:buFont typeface="Arial"/>
              <a:buNone/>
            </a:pPr>
            <a:r>
              <a:rPr lang="en-US" sz="3250" b="0" i="0" u="none" strike="noStrike" cap="none" baseline="0">
                <a:solidFill>
                  <a:schemeClr val="dk2"/>
                </a:solidFill>
                <a:latin typeface="Arial"/>
                <a:ea typeface="Arial"/>
                <a:cs typeface="Arial"/>
                <a:sym typeface="Arial"/>
              </a:rPr>
              <a:t>Édouard Manet (1832–1883), </a:t>
            </a:r>
            <a:r>
              <a:rPr lang="en-US" sz="3250" b="0" i="1" u="none" strike="noStrike" cap="none" baseline="0">
                <a:solidFill>
                  <a:schemeClr val="dk2"/>
                </a:solidFill>
                <a:latin typeface="Arial"/>
                <a:ea typeface="Arial"/>
                <a:cs typeface="Arial"/>
                <a:sym typeface="Arial"/>
              </a:rPr>
              <a:t>A Bar at the Folies-Bergère</a:t>
            </a:r>
            <a:r>
              <a:rPr lang="en-US" sz="3250" b="0" i="0" u="none" strike="noStrike" cap="none" baseline="0">
                <a:solidFill>
                  <a:schemeClr val="dk2"/>
                </a:solidFill>
                <a:latin typeface="Arial"/>
                <a:ea typeface="Arial"/>
                <a:cs typeface="Arial"/>
                <a:sym typeface="Arial"/>
              </a:rPr>
              <a:t>, 1882.</a:t>
            </a:r>
            <a:br>
              <a:rPr lang="en-US" sz="3250" b="0" i="0" u="none" strike="noStrike" cap="none" baseline="0">
                <a:solidFill>
                  <a:schemeClr val="dk2"/>
                </a:solidFill>
                <a:latin typeface="Arial"/>
                <a:ea typeface="Arial"/>
                <a:cs typeface="Arial"/>
                <a:sym typeface="Arial"/>
              </a:rPr>
            </a:br>
            <a:r>
              <a:rPr lang="en-US" sz="3250" b="0" i="0" u="none" strike="noStrike" cap="none" baseline="0">
                <a:solidFill>
                  <a:schemeClr val="dk2"/>
                </a:solidFill>
                <a:latin typeface="Arial"/>
                <a:ea typeface="Arial"/>
                <a:cs typeface="Arial"/>
                <a:sym typeface="Arial"/>
              </a:rPr>
              <a:t>Oil on canvas, 96 × 130 cm./</a:t>
            </a:r>
            <a:r>
              <a:rPr lang="en-US" sz="3250" b="0" i="0" u="none" strike="noStrike" cap="none" baseline="0">
                <a:solidFill>
                  <a:schemeClr val="dk1"/>
                </a:solidFill>
                <a:latin typeface="Arial"/>
                <a:ea typeface="Arial"/>
                <a:cs typeface="Arial"/>
                <a:sym typeface="Arial"/>
              </a:rPr>
              <a:t>Peter Barritt/SuperStock/Alamy</a:t>
            </a:r>
          </a:p>
        </p:txBody>
      </p:sp>
      <p:pic>
        <p:nvPicPr>
          <p:cNvPr id="297" name="Shape 297"/>
          <p:cNvPicPr preferRelativeResize="0"/>
          <p:nvPr/>
        </p:nvPicPr>
        <p:blipFill rotWithShape="1">
          <a:blip r:embed="rId3" cstate="print"/>
          <a:src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569953260"/>
      </p:ext>
    </p:extLst>
  </p:cSld>
  <p:clrMapOvr>
    <a:masterClrMapping/>
  </p:clrMapOvr>
  <p:transition spd="slow">
    <p:cu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Shape 303"/>
          <p:cNvSpPr txBox="1">
            <a:spLocks noGrp="1"/>
          </p:cNvSpPr>
          <p:nvPr>
            <p:ph type="title"/>
          </p:nvPr>
        </p:nvSpPr>
        <p:spPr>
          <a:xfrm>
            <a:off x="457200" y="990600"/>
            <a:ext cx="8229600" cy="914400"/>
          </a:xfrm>
          <a:prstGeom prst="rect">
            <a:avLst/>
          </a:prstGeom>
          <a:noFill/>
          <a:ln>
            <a:noFill/>
          </a:ln>
        </p:spPr>
        <p:txBody>
          <a:bodyPr lIns="0" tIns="45700" rIns="0" bIns="45700" anchor="ctr" anchorCtr="0">
            <a:noAutofit/>
          </a:bodyPr>
          <a:lstStyle/>
          <a:p>
            <a:pPr marL="0" marR="0" lvl="0" indent="0" algn="l" rtl="0">
              <a:spcBef>
                <a:spcPts val="0"/>
              </a:spcBef>
              <a:buClr>
                <a:schemeClr val="dk2"/>
              </a:buClr>
              <a:buFont typeface="Calibri"/>
              <a:buNone/>
            </a:pPr>
            <a:endParaRPr sz="3600" b="0" i="0" u="none" strike="noStrike" cap="none" baseline="0">
              <a:solidFill>
                <a:schemeClr val="dk2"/>
              </a:solidFill>
              <a:latin typeface="Calibri"/>
              <a:ea typeface="Calibri"/>
              <a:cs typeface="Calibri"/>
              <a:sym typeface="Calibri"/>
            </a:endParaRPr>
          </a:p>
        </p:txBody>
      </p:sp>
      <p:pic>
        <p:nvPicPr>
          <p:cNvPr id="304" name="Shape 304"/>
          <p:cNvPicPr preferRelativeResize="0"/>
          <p:nvPr/>
        </p:nvPicPr>
        <p:blipFill rotWithShape="1">
          <a:blip r:embed="rId3" cstate="print"/>
          <a:src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177029302"/>
      </p:ext>
    </p:extLst>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65322" cy="970450"/>
          </a:xfrm>
        </p:spPr>
        <p:txBody>
          <a:bodyPr/>
          <a:lstStyle/>
          <a:p>
            <a:r>
              <a:rPr lang="en-US" dirty="0" smtClean="0"/>
              <a:t>High Renaissance</a:t>
            </a:r>
            <a:endParaRPr lang="en-US" dirty="0"/>
          </a:p>
        </p:txBody>
      </p:sp>
      <p:sp>
        <p:nvSpPr>
          <p:cNvPr id="3" name="Content Placeholder 2"/>
          <p:cNvSpPr>
            <a:spLocks noGrp="1"/>
          </p:cNvSpPr>
          <p:nvPr>
            <p:ph idx="1"/>
          </p:nvPr>
        </p:nvSpPr>
        <p:spPr>
          <a:xfrm>
            <a:off x="457200" y="1199051"/>
            <a:ext cx="8382000" cy="1925150"/>
          </a:xfrm>
        </p:spPr>
        <p:txBody>
          <a:bodyPr>
            <a:normAutofit/>
          </a:bodyPr>
          <a:lstStyle/>
          <a:p>
            <a:r>
              <a:rPr lang="en-US" sz="2400" dirty="0"/>
              <a:t>The High Renaissance period is traditionally taken to begin in the 1490s, with Leonardo's fresco of the Last Supper in Milan and the death of Lorenzo de' Medici in Florence, and to have ended in 1527 with the sacking of Rome by the troops of Charles V.</a:t>
            </a:r>
          </a:p>
        </p:txBody>
      </p:sp>
      <p:pic>
        <p:nvPicPr>
          <p:cNvPr id="4" name="Shape 113"/>
          <p:cNvPicPr preferRelativeResize="0"/>
          <p:nvPr/>
        </p:nvPicPr>
        <p:blipFill>
          <a:blip r:embed="rId2" cstate="print"/>
          <a:stretch>
            <a:fillRect/>
          </a:stretch>
        </p:blipFill>
        <p:spPr>
          <a:xfrm>
            <a:off x="1219200" y="3352800"/>
            <a:ext cx="6594840" cy="3276600"/>
          </a:xfrm>
          <a:prstGeom prst="rect">
            <a:avLst/>
          </a:prstGeom>
        </p:spPr>
      </p:pic>
    </p:spTree>
    <p:extLst>
      <p:ext uri="{BB962C8B-B14F-4D97-AF65-F5344CB8AC3E}">
        <p14:creationId xmlns:p14="http://schemas.microsoft.com/office/powerpoint/2010/main" val="193079649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Shape 310"/>
          <p:cNvSpPr txBox="1">
            <a:spLocks noGrp="1"/>
          </p:cNvSpPr>
          <p:nvPr>
            <p:ph type="title"/>
          </p:nvPr>
        </p:nvSpPr>
        <p:spPr>
          <a:xfrm>
            <a:off x="457200" y="990600"/>
            <a:ext cx="8229600" cy="914400"/>
          </a:xfrm>
          <a:prstGeom prst="rect">
            <a:avLst/>
          </a:prstGeom>
          <a:noFill/>
          <a:ln>
            <a:noFill/>
          </a:ln>
        </p:spPr>
        <p:txBody>
          <a:bodyPr lIns="0" tIns="45700" rIns="0" bIns="45700" anchor="ctr" anchorCtr="0">
            <a:noAutofit/>
          </a:bodyPr>
          <a:lstStyle/>
          <a:p>
            <a:pPr marL="0" marR="0" lvl="0" indent="0" algn="l" rtl="0">
              <a:spcBef>
                <a:spcPts val="0"/>
              </a:spcBef>
              <a:buClr>
                <a:schemeClr val="dk2"/>
              </a:buClr>
              <a:buFont typeface="Calibri"/>
              <a:buNone/>
            </a:pPr>
            <a:endParaRPr sz="3600" b="0" i="0" u="none" strike="noStrike" cap="none" baseline="0">
              <a:solidFill>
                <a:schemeClr val="dk2"/>
              </a:solidFill>
              <a:latin typeface="Calibri"/>
              <a:ea typeface="Calibri"/>
              <a:cs typeface="Calibri"/>
              <a:sym typeface="Calibri"/>
            </a:endParaRPr>
          </a:p>
        </p:txBody>
      </p:sp>
      <p:pic>
        <p:nvPicPr>
          <p:cNvPr id="311" name="Shape 311"/>
          <p:cNvPicPr preferRelativeResize="0"/>
          <p:nvPr/>
        </p:nvPicPr>
        <p:blipFill rotWithShape="1">
          <a:blip r:embed="rId3" cstate="print"/>
          <a:srcRect/>
          <a:stretch/>
        </p:blipFill>
        <p:spPr>
          <a:xfrm>
            <a:off x="0" y="-762000"/>
            <a:ext cx="9147826" cy="7619999"/>
          </a:xfrm>
          <a:prstGeom prst="rect">
            <a:avLst/>
          </a:prstGeom>
          <a:noFill/>
          <a:ln>
            <a:noFill/>
          </a:ln>
        </p:spPr>
      </p:pic>
    </p:spTree>
    <p:extLst>
      <p:ext uri="{BB962C8B-B14F-4D97-AF65-F5344CB8AC3E}">
        <p14:creationId xmlns:p14="http://schemas.microsoft.com/office/powerpoint/2010/main" val="125663306"/>
      </p:ext>
    </p:extLst>
  </p:cSld>
  <p:clrMapOvr>
    <a:masterClrMapping/>
  </p:clrMapOvr>
  <p:transition spd="slow">
    <p:cut/>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Shape 317"/>
          <p:cNvSpPr txBox="1">
            <a:spLocks noGrp="1"/>
          </p:cNvSpPr>
          <p:nvPr>
            <p:ph type="title"/>
          </p:nvPr>
        </p:nvSpPr>
        <p:spPr>
          <a:xfrm>
            <a:off x="457200" y="990600"/>
            <a:ext cx="8229600" cy="914400"/>
          </a:xfrm>
          <a:prstGeom prst="rect">
            <a:avLst/>
          </a:prstGeom>
          <a:noFill/>
          <a:ln>
            <a:noFill/>
          </a:ln>
        </p:spPr>
        <p:txBody>
          <a:bodyPr lIns="0" tIns="45700" rIns="0" bIns="45700" anchor="ctr" anchorCtr="0">
            <a:noAutofit/>
          </a:bodyPr>
          <a:lstStyle/>
          <a:p>
            <a:pPr marL="0" marR="0" lvl="0" indent="0" algn="l" rtl="0">
              <a:spcBef>
                <a:spcPts val="0"/>
              </a:spcBef>
              <a:buClr>
                <a:schemeClr val="dk2"/>
              </a:buClr>
              <a:buFont typeface="Calibri"/>
              <a:buNone/>
            </a:pPr>
            <a:endParaRPr sz="3600" b="0" i="0" u="none" strike="noStrike" cap="none" baseline="0">
              <a:solidFill>
                <a:schemeClr val="dk2"/>
              </a:solidFill>
              <a:latin typeface="Calibri"/>
              <a:ea typeface="Calibri"/>
              <a:cs typeface="Calibri"/>
              <a:sym typeface="Calibri"/>
            </a:endParaRPr>
          </a:p>
        </p:txBody>
      </p:sp>
      <p:pic>
        <p:nvPicPr>
          <p:cNvPr id="318" name="Shape 318"/>
          <p:cNvPicPr preferRelativeResize="0"/>
          <p:nvPr/>
        </p:nvPicPr>
        <p:blipFill rotWithShape="1">
          <a:blip r:embed="rId3" cstate="print"/>
          <a:src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884537555"/>
      </p:ext>
    </p:extLst>
  </p:cSld>
  <p:clrMapOvr>
    <a:masterClrMapping/>
  </p:clrMapOvr>
  <p:transition spd="slow">
    <p:cut/>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Shape 324"/>
          <p:cNvSpPr txBox="1">
            <a:spLocks noGrp="1"/>
          </p:cNvSpPr>
          <p:nvPr>
            <p:ph type="title"/>
          </p:nvPr>
        </p:nvSpPr>
        <p:spPr>
          <a:xfrm>
            <a:off x="304800" y="173038"/>
            <a:ext cx="8470900" cy="914400"/>
          </a:xfrm>
          <a:prstGeom prst="rect">
            <a:avLst/>
          </a:prstGeom>
          <a:noFill/>
          <a:ln>
            <a:noFill/>
          </a:ln>
        </p:spPr>
        <p:txBody>
          <a:bodyPr lIns="0" tIns="45700" rIns="0" bIns="45700" anchor="ctr" anchorCtr="0">
            <a:noAutofit/>
          </a:bodyPr>
          <a:lstStyle/>
          <a:p>
            <a:pPr marL="0" marR="0" lvl="0" indent="0" algn="ctr" rtl="0">
              <a:spcBef>
                <a:spcPts val="0"/>
              </a:spcBef>
              <a:buClr>
                <a:schemeClr val="dk2"/>
              </a:buClr>
              <a:buSzPct val="25000"/>
              <a:buFont typeface="Arial"/>
              <a:buNone/>
            </a:pPr>
            <a:r>
              <a:rPr lang="en-US" sz="4400" b="0" i="0" u="none" strike="noStrike" cap="none" baseline="0" dirty="0" smtClean="0">
                <a:solidFill>
                  <a:schemeClr val="tx1"/>
                </a:solidFill>
                <a:ea typeface="Arial"/>
                <a:cs typeface="Arial"/>
                <a:sym typeface="Arial"/>
              </a:rPr>
              <a:t>Post Impressionism (late</a:t>
            </a:r>
            <a:r>
              <a:rPr lang="en-US" sz="4400" b="0" i="0" u="none" strike="noStrike" cap="none" dirty="0" smtClean="0">
                <a:solidFill>
                  <a:schemeClr val="tx1"/>
                </a:solidFill>
                <a:ea typeface="Arial"/>
                <a:cs typeface="Arial"/>
                <a:sym typeface="Arial"/>
              </a:rPr>
              <a:t> 1800’s-early 1900’s</a:t>
            </a:r>
            <a:endParaRPr lang="en-US" sz="4400" b="0" i="0" u="none" strike="noStrike" cap="none" baseline="0" dirty="0">
              <a:solidFill>
                <a:schemeClr val="tx1"/>
              </a:solidFill>
              <a:ea typeface="Arial"/>
              <a:cs typeface="Arial"/>
              <a:sym typeface="Arial"/>
            </a:endParaRPr>
          </a:p>
        </p:txBody>
      </p:sp>
      <p:sp>
        <p:nvSpPr>
          <p:cNvPr id="325" name="Shape 325"/>
          <p:cNvSpPr txBox="1">
            <a:spLocks noGrp="1"/>
          </p:cNvSpPr>
          <p:nvPr>
            <p:ph type="body" idx="1"/>
          </p:nvPr>
        </p:nvSpPr>
        <p:spPr>
          <a:xfrm>
            <a:off x="0" y="1219200"/>
            <a:ext cx="5867400" cy="4906963"/>
          </a:xfrm>
          <a:prstGeom prst="rect">
            <a:avLst/>
          </a:prstGeom>
          <a:noFill/>
          <a:ln>
            <a:noFill/>
          </a:ln>
        </p:spPr>
        <p:txBody>
          <a:bodyPr lIns="0" tIns="45700" rIns="0" bIns="45700" anchor="t" anchorCtr="0">
            <a:noAutofit/>
          </a:bodyPr>
          <a:lstStyle/>
          <a:p>
            <a:pPr lvl="0" indent="-342900">
              <a:lnSpc>
                <a:spcPct val="90000"/>
              </a:lnSpc>
              <a:spcBef>
                <a:spcPts val="0"/>
              </a:spcBef>
              <a:spcAft>
                <a:spcPts val="0"/>
              </a:spcAft>
              <a:buClr>
                <a:srgbClr val="FF0000"/>
              </a:buClr>
              <a:buSzPct val="100000"/>
              <a:buFont typeface="Verdana"/>
              <a:buChar char="▪"/>
            </a:pPr>
            <a:r>
              <a:rPr lang="en-US" sz="3200" dirty="0" smtClean="0"/>
              <a:t>The movement ushered in an era during which painting transcended its traditional role as a window onto the world and instead became a window into the artist's mind and soul.</a:t>
            </a:r>
            <a:endParaRPr lang="en-US" sz="3200" dirty="0">
              <a:solidFill>
                <a:schemeClr val="tx1"/>
              </a:solidFill>
              <a:latin typeface="+mj-lt"/>
              <a:ea typeface="Verdana"/>
              <a:cs typeface="Verdana"/>
              <a:sym typeface="Verdana"/>
            </a:endParaRPr>
          </a:p>
          <a:p>
            <a:pPr lvl="0" indent="-342900">
              <a:lnSpc>
                <a:spcPct val="90000"/>
              </a:lnSpc>
              <a:spcBef>
                <a:spcPts val="0"/>
              </a:spcBef>
              <a:spcAft>
                <a:spcPts val="0"/>
              </a:spcAft>
              <a:buClr>
                <a:srgbClr val="FF0000"/>
              </a:buClr>
              <a:buSzPct val="100000"/>
              <a:buFont typeface="Verdana"/>
              <a:buChar char="▪"/>
            </a:pPr>
            <a:endParaRPr lang="en-US" sz="3200" i="0" u="none" strike="noStrike" cap="none" baseline="0" dirty="0" smtClean="0">
              <a:solidFill>
                <a:schemeClr val="tx1"/>
              </a:solidFill>
              <a:latin typeface="+mj-lt"/>
              <a:ea typeface="Verdana"/>
              <a:cs typeface="Verdana"/>
              <a:sym typeface="Verdana"/>
            </a:endParaRPr>
          </a:p>
          <a:p>
            <a:pPr lvl="0" indent="-342900">
              <a:lnSpc>
                <a:spcPct val="90000"/>
              </a:lnSpc>
              <a:spcBef>
                <a:spcPts val="0"/>
              </a:spcBef>
              <a:spcAft>
                <a:spcPts val="0"/>
              </a:spcAft>
              <a:buClr>
                <a:srgbClr val="FF0000"/>
              </a:buClr>
              <a:buSzPct val="100000"/>
              <a:buFont typeface="Verdana"/>
              <a:buChar char="▪"/>
            </a:pPr>
            <a:r>
              <a:rPr lang="en-US" sz="3200" i="0" u="none" strike="noStrike" cap="none" baseline="0" dirty="0" smtClean="0">
                <a:solidFill>
                  <a:schemeClr val="tx1"/>
                </a:solidFill>
                <a:latin typeface="+mj-lt"/>
                <a:ea typeface="Verdana"/>
                <a:cs typeface="Verdana"/>
                <a:sym typeface="Verdana"/>
              </a:rPr>
              <a:t>Famous </a:t>
            </a:r>
            <a:r>
              <a:rPr lang="en-US" sz="3200" i="0" u="none" strike="noStrike" cap="none" baseline="0" dirty="0">
                <a:solidFill>
                  <a:schemeClr val="tx1"/>
                </a:solidFill>
                <a:latin typeface="+mj-lt"/>
                <a:ea typeface="Verdana"/>
                <a:cs typeface="Verdana"/>
                <a:sym typeface="Verdana"/>
              </a:rPr>
              <a:t>post-impressionists included Georges Seurat, Paul Cezanne, Vincent Van Gogh, and Paul Gauguin</a:t>
            </a:r>
          </a:p>
        </p:txBody>
      </p:sp>
      <p:sp>
        <p:nvSpPr>
          <p:cNvPr id="326" name="Shape 326"/>
          <p:cNvSpPr/>
          <p:nvPr/>
        </p:nvSpPr>
        <p:spPr>
          <a:xfrm>
            <a:off x="155575" y="-144463"/>
            <a:ext cx="304799" cy="304801"/>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solidFill>
                <a:schemeClr val="dk1"/>
              </a:solidFill>
              <a:latin typeface="Calibri"/>
              <a:ea typeface="Calibri"/>
              <a:cs typeface="Calibri"/>
              <a:sym typeface="Calibri"/>
            </a:endParaRPr>
          </a:p>
        </p:txBody>
      </p:sp>
      <p:pic>
        <p:nvPicPr>
          <p:cNvPr id="327" name="Shape 327"/>
          <p:cNvPicPr preferRelativeResize="0"/>
          <p:nvPr/>
        </p:nvPicPr>
        <p:blipFill rotWithShape="1">
          <a:blip r:embed="rId3" cstate="print"/>
          <a:srcRect/>
          <a:stretch/>
        </p:blipFill>
        <p:spPr>
          <a:xfrm>
            <a:off x="5943600" y="1676400"/>
            <a:ext cx="2984500" cy="3946294"/>
          </a:xfrm>
          <a:prstGeom prst="rect">
            <a:avLst/>
          </a:prstGeom>
          <a:noFill/>
          <a:ln>
            <a:noFill/>
          </a:ln>
        </p:spPr>
      </p:pic>
    </p:spTree>
    <p:extLst>
      <p:ext uri="{BB962C8B-B14F-4D97-AF65-F5344CB8AC3E}">
        <p14:creationId xmlns:p14="http://schemas.microsoft.com/office/powerpoint/2010/main" val="1954919339"/>
      </p:ext>
    </p:extLst>
  </p:cSld>
  <p:clrMapOvr>
    <a:masterClrMapping/>
  </p:clrMapOvr>
  <p:transition spd="slow">
    <p:cut/>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Shape 332"/>
          <p:cNvSpPr txBox="1">
            <a:spLocks noGrp="1"/>
          </p:cNvSpPr>
          <p:nvPr>
            <p:ph type="title"/>
          </p:nvPr>
        </p:nvSpPr>
        <p:spPr>
          <a:xfrm>
            <a:off x="381000" y="2057400"/>
            <a:ext cx="8305799" cy="2133599"/>
          </a:xfrm>
          <a:prstGeom prst="rect">
            <a:avLst/>
          </a:prstGeom>
          <a:noFill/>
          <a:ln>
            <a:noFill/>
          </a:ln>
        </p:spPr>
        <p:txBody>
          <a:bodyPr lIns="0" tIns="45700" rIns="0" bIns="45700" anchor="ctr" anchorCtr="0">
            <a:noAutofit/>
          </a:bodyPr>
          <a:lstStyle/>
          <a:p>
            <a:pPr marL="0" marR="0" lvl="0" indent="0" algn="l" rtl="0">
              <a:spcBef>
                <a:spcPts val="0"/>
              </a:spcBef>
              <a:buClr>
                <a:schemeClr val="dk2"/>
              </a:buClr>
              <a:buSzPct val="25000"/>
              <a:buFont typeface="Arial"/>
              <a:buNone/>
            </a:pPr>
            <a:r>
              <a:rPr lang="en-US" sz="3250" b="0" i="0" u="none" strike="noStrike" cap="none" baseline="0">
                <a:solidFill>
                  <a:schemeClr val="dk2"/>
                </a:solidFill>
                <a:latin typeface="Arial"/>
                <a:ea typeface="Arial"/>
                <a:cs typeface="Arial"/>
                <a:sym typeface="Arial"/>
              </a:rPr>
              <a:t>Georges Seurat, </a:t>
            </a:r>
            <a:r>
              <a:rPr lang="en-US" sz="3250" b="0" i="1" u="none" strike="noStrike" cap="none" baseline="0">
                <a:solidFill>
                  <a:schemeClr val="dk2"/>
                </a:solidFill>
                <a:latin typeface="Arial"/>
                <a:ea typeface="Arial"/>
                <a:cs typeface="Arial"/>
                <a:sym typeface="Arial"/>
              </a:rPr>
              <a:t>A Sunday Afternoon on the Island of La Grande Jatte</a:t>
            </a:r>
            <a:r>
              <a:rPr lang="en-US" sz="3250" b="0" i="0" u="none" strike="noStrike" cap="none" baseline="0">
                <a:solidFill>
                  <a:schemeClr val="dk2"/>
                </a:solidFill>
                <a:latin typeface="Arial"/>
                <a:ea typeface="Arial"/>
                <a:cs typeface="Arial"/>
                <a:sym typeface="Arial"/>
              </a:rPr>
              <a:t>, 1884–1886.</a:t>
            </a:r>
            <a:br>
              <a:rPr lang="en-US" sz="3250" b="0" i="0" u="none" strike="noStrike" cap="none" baseline="0">
                <a:solidFill>
                  <a:schemeClr val="dk2"/>
                </a:solidFill>
                <a:latin typeface="Arial"/>
                <a:ea typeface="Arial"/>
                <a:cs typeface="Arial"/>
                <a:sym typeface="Arial"/>
              </a:rPr>
            </a:br>
            <a:r>
              <a:rPr lang="en-US" sz="3250" b="0" i="0" u="none" strike="noStrike" cap="none" baseline="0">
                <a:solidFill>
                  <a:schemeClr val="dk2"/>
                </a:solidFill>
                <a:latin typeface="Arial"/>
                <a:ea typeface="Arial"/>
                <a:cs typeface="Arial"/>
                <a:sym typeface="Arial"/>
              </a:rPr>
              <a:t>Oil on canvas. 81 3/4 × 121 1/4 in. (2.07 × 3.08 m). Helen Birch Bartlett Memorial Collection. 1926.224. Reproduction, The Art Institute of Chicago. Photograph ©, The Art Institute of Chicago—All rights reserved</a:t>
            </a:r>
          </a:p>
        </p:txBody>
      </p:sp>
      <p:pic>
        <p:nvPicPr>
          <p:cNvPr id="333" name="Shape 333"/>
          <p:cNvPicPr preferRelativeResize="0"/>
          <p:nvPr/>
        </p:nvPicPr>
        <p:blipFill rotWithShape="1">
          <a:blip r:embed="rId3" cstate="print"/>
          <a:src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629385359"/>
      </p:ext>
    </p:extLst>
  </p:cSld>
  <p:clrMapOvr>
    <a:masterClrMapping/>
  </p:clrMapOvr>
  <p:transition spd="slow">
    <p:cut/>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Shape 339"/>
          <p:cNvSpPr txBox="1">
            <a:spLocks noGrp="1"/>
          </p:cNvSpPr>
          <p:nvPr>
            <p:ph type="title"/>
          </p:nvPr>
        </p:nvSpPr>
        <p:spPr>
          <a:xfrm>
            <a:off x="457200" y="990600"/>
            <a:ext cx="8229600" cy="914400"/>
          </a:xfrm>
          <a:prstGeom prst="rect">
            <a:avLst/>
          </a:prstGeom>
          <a:noFill/>
          <a:ln>
            <a:noFill/>
          </a:ln>
        </p:spPr>
        <p:txBody>
          <a:bodyPr lIns="0" tIns="45700" rIns="0" bIns="45700" anchor="ctr" anchorCtr="0">
            <a:noAutofit/>
          </a:bodyPr>
          <a:lstStyle/>
          <a:p>
            <a:pPr marL="0" marR="0" lvl="0" indent="0" algn="l" rtl="0">
              <a:spcBef>
                <a:spcPts val="0"/>
              </a:spcBef>
              <a:buClr>
                <a:schemeClr val="dk2"/>
              </a:buClr>
              <a:buFont typeface="Calibri"/>
              <a:buNone/>
            </a:pPr>
            <a:endParaRPr sz="3600" b="0" i="0" u="none" strike="noStrike" cap="none" baseline="0">
              <a:solidFill>
                <a:schemeClr val="dk2"/>
              </a:solidFill>
              <a:latin typeface="Calibri"/>
              <a:ea typeface="Calibri"/>
              <a:cs typeface="Calibri"/>
              <a:sym typeface="Calibri"/>
            </a:endParaRPr>
          </a:p>
        </p:txBody>
      </p:sp>
      <p:pic>
        <p:nvPicPr>
          <p:cNvPr id="340" name="Shape 340"/>
          <p:cNvPicPr preferRelativeResize="0"/>
          <p:nvPr/>
        </p:nvPicPr>
        <p:blipFill rotWithShape="1">
          <a:blip r:embed="rId3" cstate="print"/>
          <a:srcRect/>
          <a:stretch/>
        </p:blipFill>
        <p:spPr>
          <a:xfrm>
            <a:off x="0" y="0"/>
            <a:ext cx="9144000" cy="6865375"/>
          </a:xfrm>
          <a:prstGeom prst="rect">
            <a:avLst/>
          </a:prstGeom>
          <a:noFill/>
          <a:ln>
            <a:noFill/>
          </a:ln>
        </p:spPr>
      </p:pic>
    </p:spTree>
    <p:extLst>
      <p:ext uri="{BB962C8B-B14F-4D97-AF65-F5344CB8AC3E}">
        <p14:creationId xmlns:p14="http://schemas.microsoft.com/office/powerpoint/2010/main" val="4162375079"/>
      </p:ext>
    </p:extLst>
  </p:cSld>
  <p:clrMapOvr>
    <a:masterClrMapping/>
  </p:clrMapOvr>
  <p:transition spd="slow">
    <p:cut/>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Shape 345"/>
          <p:cNvSpPr txBox="1">
            <a:spLocks noGrp="1"/>
          </p:cNvSpPr>
          <p:nvPr>
            <p:ph type="title"/>
          </p:nvPr>
        </p:nvSpPr>
        <p:spPr>
          <a:xfrm>
            <a:off x="457200" y="990600"/>
            <a:ext cx="8229600" cy="914400"/>
          </a:xfrm>
          <a:prstGeom prst="rect">
            <a:avLst/>
          </a:prstGeom>
          <a:noFill/>
          <a:ln>
            <a:noFill/>
          </a:ln>
        </p:spPr>
        <p:txBody>
          <a:bodyPr lIns="0" tIns="45700" rIns="0" bIns="45700" anchor="ctr" anchorCtr="0">
            <a:noAutofit/>
          </a:bodyPr>
          <a:lstStyle/>
          <a:p>
            <a:pPr marL="0" marR="0" lvl="0" indent="0" algn="l" rtl="0">
              <a:spcBef>
                <a:spcPts val="0"/>
              </a:spcBef>
              <a:buClr>
                <a:schemeClr val="dk2"/>
              </a:buClr>
              <a:buFont typeface="Calibri"/>
              <a:buNone/>
            </a:pPr>
            <a:endParaRPr sz="3600" b="0" i="0" u="none" strike="noStrike" cap="none" baseline="0">
              <a:solidFill>
                <a:schemeClr val="dk2"/>
              </a:solidFill>
              <a:latin typeface="Calibri"/>
              <a:ea typeface="Calibri"/>
              <a:cs typeface="Calibri"/>
              <a:sym typeface="Calibri"/>
            </a:endParaRPr>
          </a:p>
        </p:txBody>
      </p:sp>
      <p:pic>
        <p:nvPicPr>
          <p:cNvPr id="346" name="Shape 346"/>
          <p:cNvPicPr preferRelativeResize="0"/>
          <p:nvPr/>
        </p:nvPicPr>
        <p:blipFill rotWithShape="1">
          <a:blip r:embed="rId3" cstate="print"/>
          <a:srcRect/>
          <a:stretch/>
        </p:blipFill>
        <p:spPr>
          <a:xfrm>
            <a:off x="0" y="0"/>
            <a:ext cx="9120886" cy="6858000"/>
          </a:xfrm>
          <a:prstGeom prst="rect">
            <a:avLst/>
          </a:prstGeom>
          <a:noFill/>
          <a:ln>
            <a:noFill/>
          </a:ln>
        </p:spPr>
      </p:pic>
    </p:spTree>
    <p:extLst>
      <p:ext uri="{BB962C8B-B14F-4D97-AF65-F5344CB8AC3E}">
        <p14:creationId xmlns:p14="http://schemas.microsoft.com/office/powerpoint/2010/main" val="1189534202"/>
      </p:ext>
    </p:extLst>
  </p:cSld>
  <p:clrMapOvr>
    <a:masterClrMapping/>
  </p:clrMapOvr>
  <p:transition spd="slow">
    <p:cut/>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Shape 351"/>
          <p:cNvSpPr txBox="1">
            <a:spLocks noGrp="1"/>
          </p:cNvSpPr>
          <p:nvPr>
            <p:ph type="title"/>
          </p:nvPr>
        </p:nvSpPr>
        <p:spPr>
          <a:xfrm>
            <a:off x="457200" y="990600"/>
            <a:ext cx="8229600" cy="914400"/>
          </a:xfrm>
          <a:prstGeom prst="rect">
            <a:avLst/>
          </a:prstGeom>
          <a:noFill/>
          <a:ln>
            <a:noFill/>
          </a:ln>
        </p:spPr>
        <p:txBody>
          <a:bodyPr lIns="0" tIns="45700" rIns="0" bIns="45700" anchor="ctr" anchorCtr="0">
            <a:noAutofit/>
          </a:bodyPr>
          <a:lstStyle/>
          <a:p>
            <a:pPr marL="0" marR="0" lvl="0" indent="0" algn="l" rtl="0">
              <a:spcBef>
                <a:spcPts val="0"/>
              </a:spcBef>
              <a:buClr>
                <a:schemeClr val="dk2"/>
              </a:buClr>
              <a:buFont typeface="Calibri"/>
              <a:buNone/>
            </a:pPr>
            <a:endParaRPr sz="3600" b="0" i="0" u="none" strike="noStrike" cap="none" baseline="0">
              <a:solidFill>
                <a:schemeClr val="dk2"/>
              </a:solidFill>
              <a:latin typeface="Calibri"/>
              <a:ea typeface="Calibri"/>
              <a:cs typeface="Calibri"/>
              <a:sym typeface="Calibri"/>
            </a:endParaRPr>
          </a:p>
        </p:txBody>
      </p:sp>
      <p:sp>
        <p:nvSpPr>
          <p:cNvPr id="352" name="Shape 352"/>
          <p:cNvSpPr/>
          <p:nvPr/>
        </p:nvSpPr>
        <p:spPr>
          <a:xfrm>
            <a:off x="155575" y="-1790700"/>
            <a:ext cx="4695824" cy="3743324"/>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solidFill>
                <a:schemeClr val="dk1"/>
              </a:solidFill>
              <a:latin typeface="Calibri"/>
              <a:ea typeface="Calibri"/>
              <a:cs typeface="Calibri"/>
              <a:sym typeface="Calibri"/>
            </a:endParaRPr>
          </a:p>
        </p:txBody>
      </p:sp>
      <p:sp>
        <p:nvSpPr>
          <p:cNvPr id="353" name="Shape 353"/>
          <p:cNvSpPr/>
          <p:nvPr/>
        </p:nvSpPr>
        <p:spPr>
          <a:xfrm>
            <a:off x="155575" y="-1790700"/>
            <a:ext cx="4695824" cy="3743324"/>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solidFill>
                <a:schemeClr val="dk1"/>
              </a:solidFill>
              <a:latin typeface="Calibri"/>
              <a:ea typeface="Calibri"/>
              <a:cs typeface="Calibri"/>
              <a:sym typeface="Calibri"/>
            </a:endParaRPr>
          </a:p>
        </p:txBody>
      </p:sp>
      <p:pic>
        <p:nvPicPr>
          <p:cNvPr id="354" name="Shape 354"/>
          <p:cNvPicPr preferRelativeResize="0"/>
          <p:nvPr/>
        </p:nvPicPr>
        <p:blipFill rotWithShape="1">
          <a:blip r:embed="rId3" cstate="print"/>
          <a:srcRect/>
          <a:stretch/>
        </p:blipFill>
        <p:spPr>
          <a:xfrm>
            <a:off x="0" y="0"/>
            <a:ext cx="9144000" cy="6924772"/>
          </a:xfrm>
          <a:prstGeom prst="rect">
            <a:avLst/>
          </a:prstGeom>
          <a:noFill/>
          <a:ln>
            <a:noFill/>
          </a:ln>
        </p:spPr>
      </p:pic>
    </p:spTree>
    <p:extLst>
      <p:ext uri="{BB962C8B-B14F-4D97-AF65-F5344CB8AC3E}">
        <p14:creationId xmlns:p14="http://schemas.microsoft.com/office/powerpoint/2010/main" val="407024758"/>
      </p:ext>
    </p:extLst>
  </p:cSld>
  <p:clrMapOvr>
    <a:masterClrMapping/>
  </p:clrMapOvr>
  <p:transition spd="slow">
    <p:cut/>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Shape 375"/>
          <p:cNvSpPr txBox="1">
            <a:spLocks noGrp="1"/>
          </p:cNvSpPr>
          <p:nvPr>
            <p:ph type="title"/>
          </p:nvPr>
        </p:nvSpPr>
        <p:spPr>
          <a:xfrm>
            <a:off x="457200" y="304800"/>
            <a:ext cx="8229600" cy="914400"/>
          </a:xfrm>
          <a:prstGeom prst="rect">
            <a:avLst/>
          </a:prstGeom>
          <a:noFill/>
          <a:ln>
            <a:noFill/>
          </a:ln>
        </p:spPr>
        <p:txBody>
          <a:bodyPr lIns="0" tIns="45700" rIns="0" bIns="45700" anchor="ctr" anchorCtr="0">
            <a:noAutofit/>
          </a:bodyPr>
          <a:lstStyle/>
          <a:p>
            <a:pPr marL="0" marR="0" lvl="0" indent="0" algn="ctr" rtl="0">
              <a:spcBef>
                <a:spcPts val="0"/>
              </a:spcBef>
              <a:buClr>
                <a:schemeClr val="dk2"/>
              </a:buClr>
              <a:buSzPct val="25000"/>
              <a:buFont typeface="Arial"/>
              <a:buNone/>
            </a:pPr>
            <a:r>
              <a:rPr lang="en-US" sz="4400" b="0" i="0" u="none" strike="noStrike" cap="none" baseline="0" dirty="0" smtClean="0">
                <a:solidFill>
                  <a:schemeClr val="tx1"/>
                </a:solidFill>
                <a:ea typeface="Arial"/>
                <a:cs typeface="Arial"/>
                <a:sym typeface="Arial"/>
              </a:rPr>
              <a:t>Cubism (1910 – 1920’s)</a:t>
            </a:r>
            <a:endParaRPr lang="en-US" sz="4400" b="0" i="0" u="none" strike="noStrike" cap="none" baseline="0" dirty="0">
              <a:solidFill>
                <a:schemeClr val="tx1"/>
              </a:solidFill>
              <a:ea typeface="Arial"/>
              <a:cs typeface="Arial"/>
              <a:sym typeface="Arial"/>
            </a:endParaRPr>
          </a:p>
        </p:txBody>
      </p:sp>
      <p:sp>
        <p:nvSpPr>
          <p:cNvPr id="376" name="Shape 376"/>
          <p:cNvSpPr txBox="1">
            <a:spLocks noGrp="1"/>
          </p:cNvSpPr>
          <p:nvPr>
            <p:ph type="body" idx="1"/>
          </p:nvPr>
        </p:nvSpPr>
        <p:spPr>
          <a:xfrm>
            <a:off x="228600" y="1816100"/>
            <a:ext cx="4876800" cy="4724400"/>
          </a:xfrm>
          <a:prstGeom prst="rect">
            <a:avLst/>
          </a:prstGeom>
          <a:noFill/>
          <a:ln>
            <a:noFill/>
          </a:ln>
        </p:spPr>
        <p:txBody>
          <a:bodyPr lIns="0" tIns="45700" rIns="0" bIns="45700" anchor="t" anchorCtr="0">
            <a:noAutofit/>
          </a:bodyPr>
          <a:lstStyle/>
          <a:p>
            <a:pPr marL="342900" marR="0" lvl="0" indent="-342900" algn="l" rtl="0">
              <a:lnSpc>
                <a:spcPct val="90000"/>
              </a:lnSpc>
              <a:spcBef>
                <a:spcPts val="0"/>
              </a:spcBef>
              <a:spcAft>
                <a:spcPts val="0"/>
              </a:spcAft>
              <a:buClr>
                <a:srgbClr val="FF0000"/>
              </a:buClr>
              <a:buSzPct val="100000"/>
              <a:buFont typeface="Verdana"/>
              <a:buChar char="▪"/>
            </a:pPr>
            <a:r>
              <a:rPr lang="en-US" sz="3200" i="0" u="none" strike="noStrike" cap="none" baseline="0" dirty="0">
                <a:solidFill>
                  <a:schemeClr val="tx1"/>
                </a:solidFill>
                <a:latin typeface="+mj-lt"/>
                <a:ea typeface="Verdana"/>
                <a:cs typeface="Verdana"/>
                <a:sym typeface="Verdana"/>
              </a:rPr>
              <a:t>Cubism didn’t paint the </a:t>
            </a:r>
            <a:r>
              <a:rPr lang="en-US" sz="3200" i="0" u="none" strike="noStrike" cap="none" baseline="0" dirty="0" smtClean="0">
                <a:solidFill>
                  <a:schemeClr val="tx1"/>
                </a:solidFill>
                <a:latin typeface="+mj-lt"/>
                <a:ea typeface="Verdana"/>
                <a:cs typeface="Verdana"/>
                <a:sym typeface="Verdana"/>
              </a:rPr>
              <a:t>realism </a:t>
            </a:r>
            <a:r>
              <a:rPr lang="en-US" sz="3200" i="0" u="none" strike="noStrike" cap="none" baseline="0" dirty="0">
                <a:solidFill>
                  <a:schemeClr val="tx1"/>
                </a:solidFill>
                <a:latin typeface="+mj-lt"/>
                <a:ea typeface="Verdana"/>
                <a:cs typeface="Verdana"/>
                <a:sym typeface="Verdana"/>
              </a:rPr>
              <a:t>of so many painters before and wanted to establish no purpose beyond itself.</a:t>
            </a:r>
          </a:p>
          <a:p>
            <a:pPr marL="742950" marR="0" lvl="1" indent="-107950" algn="l" rtl="0">
              <a:lnSpc>
                <a:spcPct val="90000"/>
              </a:lnSpc>
              <a:spcBef>
                <a:spcPts val="1160"/>
              </a:spcBef>
              <a:spcAft>
                <a:spcPts val="0"/>
              </a:spcAft>
              <a:buClr>
                <a:srgbClr val="7F7F7F"/>
              </a:buClr>
              <a:buFont typeface="Calibri"/>
              <a:buNone/>
            </a:pPr>
            <a:endParaRPr sz="3200" i="0" u="none" strike="noStrike" cap="none" baseline="0" dirty="0">
              <a:solidFill>
                <a:schemeClr val="tx1"/>
              </a:solidFill>
              <a:latin typeface="+mj-lt"/>
              <a:ea typeface="Verdana"/>
              <a:cs typeface="Verdana"/>
              <a:sym typeface="Verdana"/>
            </a:endParaRPr>
          </a:p>
          <a:p>
            <a:pPr marL="342900" marR="0" lvl="0" indent="-342900" algn="l" rtl="0">
              <a:lnSpc>
                <a:spcPct val="90000"/>
              </a:lnSpc>
              <a:spcBef>
                <a:spcPts val="1160"/>
              </a:spcBef>
              <a:spcAft>
                <a:spcPts val="600"/>
              </a:spcAft>
              <a:buClr>
                <a:schemeClr val="dk2"/>
              </a:buClr>
              <a:buSzPct val="100000"/>
              <a:buFont typeface="Verdana"/>
              <a:buChar char="▪"/>
            </a:pPr>
            <a:r>
              <a:rPr lang="en-US" sz="3200" i="0" u="none" strike="noStrike" cap="none" baseline="0" dirty="0">
                <a:solidFill>
                  <a:schemeClr val="tx1"/>
                </a:solidFill>
                <a:latin typeface="+mj-lt"/>
                <a:ea typeface="Verdana"/>
                <a:cs typeface="Verdana"/>
                <a:sym typeface="Verdana"/>
              </a:rPr>
              <a:t>Famous cubists were Georges Braque and Pablo </a:t>
            </a:r>
            <a:r>
              <a:rPr lang="en-US" sz="3200" i="0" u="none" strike="noStrike" cap="none" baseline="0" dirty="0" smtClean="0">
                <a:solidFill>
                  <a:schemeClr val="tx1"/>
                </a:solidFill>
                <a:latin typeface="+mj-lt"/>
                <a:ea typeface="Verdana"/>
                <a:cs typeface="Verdana"/>
                <a:sym typeface="Verdana"/>
              </a:rPr>
              <a:t>Picasso.</a:t>
            </a:r>
            <a:endParaRPr lang="en-US" sz="3200" i="0" u="none" strike="noStrike" cap="none" baseline="0" dirty="0">
              <a:solidFill>
                <a:schemeClr val="tx1"/>
              </a:solidFill>
              <a:latin typeface="+mj-lt"/>
              <a:ea typeface="Verdana"/>
              <a:cs typeface="Verdana"/>
              <a:sym typeface="Verdana"/>
            </a:endParaRPr>
          </a:p>
        </p:txBody>
      </p:sp>
      <p:pic>
        <p:nvPicPr>
          <p:cNvPr id="377" name="Shape 377"/>
          <p:cNvPicPr preferRelativeResize="0"/>
          <p:nvPr/>
        </p:nvPicPr>
        <p:blipFill rotWithShape="1">
          <a:blip r:embed="rId3" cstate="print"/>
          <a:srcRect/>
          <a:stretch/>
        </p:blipFill>
        <p:spPr>
          <a:xfrm>
            <a:off x="5105400" y="1524000"/>
            <a:ext cx="3759847" cy="4848225"/>
          </a:xfrm>
          <a:prstGeom prst="rect">
            <a:avLst/>
          </a:prstGeom>
          <a:noFill/>
          <a:ln>
            <a:noFill/>
          </a:ln>
        </p:spPr>
      </p:pic>
    </p:spTree>
    <p:extLst>
      <p:ext uri="{BB962C8B-B14F-4D97-AF65-F5344CB8AC3E}">
        <p14:creationId xmlns:p14="http://schemas.microsoft.com/office/powerpoint/2010/main" val="2968639142"/>
      </p:ext>
    </p:extLst>
  </p:cSld>
  <p:clrMapOvr>
    <a:masterClrMapping/>
  </p:clrMapOvr>
  <p:transition spd="slow">
    <p:cut/>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Shape 382"/>
          <p:cNvPicPr preferRelativeResize="0"/>
          <p:nvPr/>
        </p:nvPicPr>
        <p:blipFill rotWithShape="1">
          <a:blip r:embed="rId3" cstate="print"/>
          <a:srcRect/>
          <a:stretch/>
        </p:blipFill>
        <p:spPr>
          <a:xfrm>
            <a:off x="0" y="0"/>
            <a:ext cx="3733800" cy="6794377"/>
          </a:xfrm>
          <a:prstGeom prst="rect">
            <a:avLst/>
          </a:prstGeom>
          <a:noFill/>
          <a:ln>
            <a:noFill/>
          </a:ln>
        </p:spPr>
      </p:pic>
      <p:pic>
        <p:nvPicPr>
          <p:cNvPr id="383" name="Shape 383"/>
          <p:cNvPicPr preferRelativeResize="0"/>
          <p:nvPr/>
        </p:nvPicPr>
        <p:blipFill rotWithShape="1">
          <a:blip r:embed="rId4" cstate="print"/>
          <a:srcRect/>
          <a:stretch/>
        </p:blipFill>
        <p:spPr>
          <a:xfrm>
            <a:off x="3733800" y="9645"/>
            <a:ext cx="5410200" cy="6848354"/>
          </a:xfrm>
          <a:prstGeom prst="rect">
            <a:avLst/>
          </a:prstGeom>
          <a:noFill/>
          <a:ln>
            <a:noFill/>
          </a:ln>
        </p:spPr>
      </p:pic>
    </p:spTree>
    <p:extLst>
      <p:ext uri="{BB962C8B-B14F-4D97-AF65-F5344CB8AC3E}">
        <p14:creationId xmlns:p14="http://schemas.microsoft.com/office/powerpoint/2010/main" val="2508876110"/>
      </p:ext>
    </p:extLst>
  </p:cSld>
  <p:clrMapOvr>
    <a:masterClrMapping/>
  </p:clrMapOvr>
  <p:transition spd="slow">
    <p:cut/>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389" name="Shape 389"/>
          <p:cNvPicPr preferRelativeResize="0"/>
          <p:nvPr/>
        </p:nvPicPr>
        <p:blipFill rotWithShape="1">
          <a:blip r:embed="rId3" cstate="print"/>
          <a:srcRect/>
          <a:stretch/>
        </p:blipFill>
        <p:spPr>
          <a:xfrm>
            <a:off x="1828800" y="0"/>
            <a:ext cx="5443537" cy="6858000"/>
          </a:xfrm>
          <a:prstGeom prst="rect">
            <a:avLst/>
          </a:prstGeom>
          <a:noFill/>
          <a:ln>
            <a:noFill/>
          </a:ln>
        </p:spPr>
      </p:pic>
    </p:spTree>
    <p:extLst>
      <p:ext uri="{BB962C8B-B14F-4D97-AF65-F5344CB8AC3E}">
        <p14:creationId xmlns:p14="http://schemas.microsoft.com/office/powerpoint/2010/main" val="1588514014"/>
      </p:ext>
    </p:extLst>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6" name="Shape 276"/>
          <p:cNvSpPr txBox="1">
            <a:spLocks noGrp="1"/>
          </p:cNvSpPr>
          <p:nvPr>
            <p:ph type="title"/>
          </p:nvPr>
        </p:nvSpPr>
        <p:spPr>
          <a:xfrm>
            <a:off x="381000" y="355846"/>
            <a:ext cx="8381260" cy="1054393"/>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Souce Sans Pro"/>
              <a:buNone/>
            </a:pPr>
            <a:r>
              <a:rPr lang="en-US" sz="3200" b="0" i="0" u="none" strike="noStrike" cap="small" baseline="0">
                <a:solidFill>
                  <a:schemeClr val="lt1"/>
                </a:solidFill>
                <a:latin typeface="Souce Sans Pro"/>
                <a:ea typeface="Souce Sans Pro"/>
                <a:cs typeface="Souce Sans Pro"/>
                <a:sym typeface="Souce Sans Pro"/>
              </a:rPr>
              <a:t>Leonardo Da Vinci</a:t>
            </a:r>
          </a:p>
        </p:txBody>
      </p:sp>
      <p:pic>
        <p:nvPicPr>
          <p:cNvPr id="277" name="Shape 277"/>
          <p:cNvPicPr preferRelativeResize="0"/>
          <p:nvPr/>
        </p:nvPicPr>
        <p:blipFill>
          <a:blip r:embed="rId3" cstate="print"/>
          <a:stretch>
            <a:fillRect/>
          </a:stretch>
        </p:blipFill>
        <p:spPr>
          <a:xfrm>
            <a:off x="4546916" y="1410239"/>
            <a:ext cx="4343400" cy="5093534"/>
          </a:xfrm>
          <a:prstGeom prst="rect">
            <a:avLst/>
          </a:prstGeom>
        </p:spPr>
      </p:pic>
      <p:pic>
        <p:nvPicPr>
          <p:cNvPr id="3074" name="Picture 2" descr="http://0.tqn.com/d/arthistory/1/0/N/7/1/07-Leonardo-da-Vinci-Portrait-of-Young-Man-Musician-ca-1486-8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1410239"/>
            <a:ext cx="3883102" cy="5114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197692"/>
      </p:ext>
    </p:extLst>
  </p:cSld>
  <p:clrMapOvr>
    <a:masterClrMapping/>
  </p:clrMapOvr>
  <p:transition spd="slow">
    <p:cut/>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txBox="1">
            <a:spLocks noGrp="1"/>
          </p:cNvSpPr>
          <p:nvPr>
            <p:ph type="title"/>
          </p:nvPr>
        </p:nvSpPr>
        <p:spPr>
          <a:xfrm>
            <a:off x="831850" y="200025"/>
            <a:ext cx="7512050" cy="936625"/>
          </a:xfrm>
        </p:spPr>
        <p:txBody>
          <a:bodyPr lIns="91425" tIns="45700" rIns="91425" bIns="45700" anchor="b" anchorCtr="0">
            <a:noAutofit/>
          </a:bodyPr>
          <a:lstStyle/>
          <a:p>
            <a:pPr algn="ctr" fontAlgn="auto">
              <a:spcBef>
                <a:spcPts val="0"/>
              </a:spcBef>
              <a:spcAft>
                <a:spcPts val="0"/>
              </a:spcAft>
              <a:buClr>
                <a:srgbClr val="F9F9F9"/>
              </a:buClr>
              <a:buSzPct val="25000"/>
              <a:buFont typeface="Arial"/>
              <a:buNone/>
              <a:defRPr/>
            </a:pPr>
            <a:r>
              <a:rPr lang="en-US" sz="4200" cap="none" dirty="0" smtClean="0">
                <a:solidFill>
                  <a:srgbClr val="F9F9F9"/>
                </a:solidFill>
                <a:latin typeface="Arial"/>
                <a:ea typeface="Arial"/>
                <a:cs typeface="Arial"/>
                <a:sym typeface="Arial"/>
              </a:rPr>
              <a:t>Surrealism (started in 1920’s)</a:t>
            </a:r>
            <a:endParaRPr lang="en-US" sz="4200" cap="none" dirty="0">
              <a:solidFill>
                <a:srgbClr val="F9F9F9"/>
              </a:solidFill>
              <a:latin typeface="Arial"/>
              <a:ea typeface="Arial"/>
              <a:cs typeface="Arial"/>
              <a:sym typeface="Arial"/>
            </a:endParaRPr>
          </a:p>
        </p:txBody>
      </p:sp>
      <p:sp>
        <p:nvSpPr>
          <p:cNvPr id="271" name="Shape 271"/>
          <p:cNvSpPr txBox="1">
            <a:spLocks noGrp="1"/>
          </p:cNvSpPr>
          <p:nvPr>
            <p:ph sz="half" idx="1"/>
          </p:nvPr>
        </p:nvSpPr>
        <p:spPr>
          <a:xfrm>
            <a:off x="228600" y="1385888"/>
            <a:ext cx="8686800" cy="3338512"/>
          </a:xfrm>
        </p:spPr>
        <p:txBody>
          <a:bodyPr lIns="91425" tIns="45700" rIns="91425" bIns="45700" anchor="t" anchorCtr="0">
            <a:noAutofit/>
          </a:bodyPr>
          <a:lstStyle/>
          <a:p>
            <a:pPr marL="0" indent="0" fontAlgn="auto">
              <a:spcBef>
                <a:spcPts val="600"/>
              </a:spcBef>
              <a:spcAft>
                <a:spcPts val="0"/>
              </a:spcAft>
              <a:buClr>
                <a:schemeClr val="accent2"/>
              </a:buClr>
              <a:buSzPct val="86309"/>
              <a:buFont typeface="Arial"/>
              <a:buChar char="•"/>
              <a:defRPr/>
            </a:pPr>
            <a:r>
              <a:rPr lang="en-US" sz="2800" cap="none" dirty="0">
                <a:solidFill>
                  <a:schemeClr val="lt1"/>
                </a:solidFill>
                <a:latin typeface="Arial"/>
                <a:ea typeface="Arial"/>
                <a:cs typeface="Arial"/>
                <a:sym typeface="Arial"/>
              </a:rPr>
              <a:t>A </a:t>
            </a:r>
            <a:r>
              <a:rPr lang="en-US" sz="2800" cap="none" dirty="0">
                <a:solidFill>
                  <a:schemeClr val="tx1"/>
                </a:solidFill>
                <a:latin typeface="Arial"/>
                <a:ea typeface="Arial"/>
                <a:cs typeface="Arial"/>
                <a:sym typeface="Arial"/>
              </a:rPr>
              <a:t>controversial movement in art and literature between the two World Wars in which the artist attempted to portray, express, or interpret the workings of the subconscious mind.</a:t>
            </a:r>
          </a:p>
          <a:p>
            <a:pPr fontAlgn="auto">
              <a:buFont typeface="Arial"/>
              <a:buChar char="•"/>
              <a:defRPr/>
            </a:pPr>
            <a:endParaRPr lang="en-US" sz="2800" cap="none" dirty="0">
              <a:solidFill>
                <a:schemeClr val="tx1"/>
              </a:solidFill>
              <a:latin typeface="Arial"/>
              <a:ea typeface="Arial"/>
              <a:cs typeface="Arial"/>
              <a:sym typeface="Arial"/>
            </a:endParaRPr>
          </a:p>
          <a:p>
            <a:pPr marL="0" indent="0" fontAlgn="auto">
              <a:spcBef>
                <a:spcPts val="600"/>
              </a:spcBef>
              <a:spcAft>
                <a:spcPts val="0"/>
              </a:spcAft>
              <a:buClr>
                <a:schemeClr val="accent2"/>
              </a:buClr>
              <a:buSzPct val="86309"/>
              <a:buFont typeface="Arial"/>
              <a:buChar char="•"/>
              <a:defRPr/>
            </a:pPr>
            <a:r>
              <a:rPr lang="en-US" sz="2800" cap="none" dirty="0" smtClean="0">
                <a:solidFill>
                  <a:schemeClr val="tx1"/>
                </a:solidFill>
                <a:latin typeface="Arial"/>
                <a:ea typeface="Arial"/>
                <a:cs typeface="Arial"/>
                <a:sym typeface="Arial"/>
              </a:rPr>
              <a:t>In the 1920’s, Surrealism </a:t>
            </a:r>
            <a:r>
              <a:rPr lang="en-US" sz="2800" cap="none" dirty="0">
                <a:solidFill>
                  <a:schemeClr val="tx1"/>
                </a:solidFill>
                <a:latin typeface="Arial"/>
                <a:ea typeface="Arial"/>
                <a:cs typeface="Arial"/>
                <a:sym typeface="Arial"/>
              </a:rPr>
              <a:t>sought to link the world of dreams with the world of reality.</a:t>
            </a:r>
          </a:p>
        </p:txBody>
      </p:sp>
      <p:pic>
        <p:nvPicPr>
          <p:cNvPr id="34820" name="Shape 272"/>
          <p:cNvPicPr preferRelativeResize="0">
            <a:picLocks noChangeAspect="1" noChangeArrowheads="1"/>
          </p:cNvPicPr>
          <p:nvPr/>
        </p:nvPicPr>
        <p:blipFill>
          <a:blip r:embed="rId3" cstate="print"/>
          <a:srcRect/>
          <a:stretch>
            <a:fillRect/>
          </a:stretch>
        </p:blipFill>
        <p:spPr bwMode="auto">
          <a:xfrm>
            <a:off x="5815013" y="4513263"/>
            <a:ext cx="2743200" cy="1809750"/>
          </a:xfrm>
          <a:prstGeom prst="rect">
            <a:avLst/>
          </a:prstGeom>
          <a:noFill/>
          <a:ln w="9525">
            <a:noFill/>
            <a:miter lim="800000"/>
            <a:headEnd/>
            <a:tailEnd/>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1">
                                            <p:txEl>
                                              <p:pRg st="0" end="0"/>
                                            </p:txEl>
                                          </p:spTgt>
                                        </p:tgtEl>
                                        <p:attrNameLst>
                                          <p:attrName>style.visibility</p:attrName>
                                        </p:attrNameLst>
                                      </p:cBhvr>
                                      <p:to>
                                        <p:strVal val="visible"/>
                                      </p:to>
                                    </p:set>
                                    <p:animEffect transition="in" filter="blinds(horizontal)">
                                      <p:cBhvr>
                                        <p:cTn id="7" dur="500"/>
                                        <p:tgtEl>
                                          <p:spTgt spid="2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71">
                                            <p:txEl>
                                              <p:pRg st="2" end="2"/>
                                            </p:txEl>
                                          </p:spTgt>
                                        </p:tgtEl>
                                        <p:attrNameLst>
                                          <p:attrName>style.visibility</p:attrName>
                                        </p:attrNameLst>
                                      </p:cBhvr>
                                      <p:to>
                                        <p:strVal val="visible"/>
                                      </p:to>
                                    </p:set>
                                    <p:animEffect transition="in" filter="blinds(horizontal)">
                                      <p:cBhvr>
                                        <p:cTn id="12" dur="500"/>
                                        <p:tgtEl>
                                          <p:spTgt spid="2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Shape 287"/>
          <p:cNvPicPr preferRelativeResize="0">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cut/>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Shape 292"/>
          <p:cNvPicPr preferRelativeResize="0">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cut/>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endParaRPr lang="en-US"/>
          </a:p>
        </p:txBody>
      </p:sp>
      <p:sp>
        <p:nvSpPr>
          <p:cNvPr id="3" name="Content Placeholder 2"/>
          <p:cNvSpPr>
            <a:spLocks noGrp="1"/>
          </p:cNvSpPr>
          <p:nvPr>
            <p:ph sz="half" idx="1"/>
          </p:nvPr>
        </p:nvSpPr>
        <p:spPr>
          <a:xfrm>
            <a:off x="817563" y="2060575"/>
            <a:ext cx="3686175" cy="4032250"/>
          </a:xfrm>
        </p:spPr>
        <p:txBody>
          <a:bodyPr/>
          <a:lstStyle/>
          <a:p>
            <a:pPr fontAlgn="auto">
              <a:buFont typeface="Arial"/>
              <a:buChar char="•"/>
              <a:defRPr/>
            </a:pPr>
            <a:endParaRPr lang="en-US"/>
          </a:p>
        </p:txBody>
      </p:sp>
      <p:sp>
        <p:nvSpPr>
          <p:cNvPr id="4" name="Content Placeholder 3"/>
          <p:cNvSpPr>
            <a:spLocks noGrp="1"/>
          </p:cNvSpPr>
          <p:nvPr>
            <p:ph sz="half" idx="2"/>
          </p:nvPr>
        </p:nvSpPr>
        <p:spPr>
          <a:xfrm>
            <a:off x="4640263" y="2060575"/>
            <a:ext cx="3689350" cy="4032250"/>
          </a:xfrm>
        </p:spPr>
        <p:txBody>
          <a:bodyPr/>
          <a:lstStyle/>
          <a:p>
            <a:pPr fontAlgn="auto">
              <a:buFont typeface="Arial"/>
              <a:buChar char="•"/>
              <a:defRPr/>
            </a:pPr>
            <a:endParaRPr lang="en-US"/>
          </a:p>
        </p:txBody>
      </p:sp>
      <p:pic>
        <p:nvPicPr>
          <p:cNvPr id="35845" name="Picture 2" descr="http://upload.wikimedia.org/wikipedia/en/b/b9/MagrittePipe.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Pop Art</a:t>
            </a:r>
            <a:endParaRPr lang="en-US" dirty="0"/>
          </a:p>
        </p:txBody>
      </p:sp>
      <p:sp>
        <p:nvSpPr>
          <p:cNvPr id="6" name="Content Placeholder 5"/>
          <p:cNvSpPr>
            <a:spLocks noGrp="1"/>
          </p:cNvSpPr>
          <p:nvPr>
            <p:ph idx="1"/>
          </p:nvPr>
        </p:nvSpPr>
        <p:spPr/>
        <p:txBody>
          <a:bodyPr>
            <a:normAutofit/>
          </a:bodyPr>
          <a:lstStyle/>
          <a:p>
            <a:r>
              <a:rPr lang="en-US" sz="3200" b="1" dirty="0" smtClean="0"/>
              <a:t>Pop art</a:t>
            </a:r>
            <a:r>
              <a:rPr lang="en-US" sz="3200" dirty="0" smtClean="0"/>
              <a:t> is an </a:t>
            </a:r>
            <a:r>
              <a:rPr lang="en-US" sz="3200" b="1" dirty="0" smtClean="0"/>
              <a:t>art</a:t>
            </a:r>
            <a:r>
              <a:rPr lang="en-US" sz="3200" dirty="0" smtClean="0"/>
              <a:t> movement that emerged in the mid-1950s in Britain and the late 1950s in the United States. Among the early artists that shaped the </a:t>
            </a:r>
            <a:r>
              <a:rPr lang="en-US" sz="3200" b="1" dirty="0" smtClean="0"/>
              <a:t>pop art</a:t>
            </a:r>
            <a:r>
              <a:rPr lang="en-US" sz="3200" dirty="0" smtClean="0"/>
              <a:t> movement were Eduardo </a:t>
            </a:r>
            <a:r>
              <a:rPr lang="en-US" sz="3200" dirty="0" err="1" smtClean="0"/>
              <a:t>Paolozzi</a:t>
            </a:r>
            <a:r>
              <a:rPr lang="en-US" sz="3200" dirty="0" smtClean="0"/>
              <a:t> and Richard Hamilton in Britain, and Robert Rauschenberg and Jasper Johns in the United States.</a:t>
            </a:r>
            <a:endParaRPr lang="en-US" sz="3200"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crapnframes.com/SITE_EN/PAINTINGS/GALLERY/images/WarholPopArt_img/warhol_Marylin_medium.jpg"/>
          <p:cNvPicPr>
            <a:picLocks noChangeAspect="1" noChangeArrowheads="1"/>
          </p:cNvPicPr>
          <p:nvPr/>
        </p:nvPicPr>
        <p:blipFill>
          <a:blip r:embed="rId2" cstate="print"/>
          <a:srcRect/>
          <a:stretch>
            <a:fillRect/>
          </a:stretch>
        </p:blipFill>
        <p:spPr bwMode="auto">
          <a:xfrm>
            <a:off x="1066800" y="0"/>
            <a:ext cx="6858000" cy="6858000"/>
          </a:xfrm>
          <a:prstGeom prst="rect">
            <a:avLst/>
          </a:prstGeom>
          <a:noFill/>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4" name="Shape 284"/>
          <p:cNvPicPr preferRelativeResize="0"/>
          <p:nvPr/>
        </p:nvPicPr>
        <p:blipFill>
          <a:blip r:embed="rId3" cstate="print"/>
          <a:stretch>
            <a:fillRect/>
          </a:stretch>
        </p:blipFill>
        <p:spPr>
          <a:xfrm>
            <a:off x="990600" y="0"/>
            <a:ext cx="6705599" cy="6887755"/>
          </a:xfrm>
          <a:prstGeom prst="rect">
            <a:avLst/>
          </a:prstGeom>
        </p:spPr>
      </p:pic>
    </p:spTree>
    <p:extLst>
      <p:ext uri="{BB962C8B-B14F-4D97-AF65-F5344CB8AC3E}">
        <p14:creationId xmlns:p14="http://schemas.microsoft.com/office/powerpoint/2010/main" val="1549589382"/>
      </p:ext>
    </p:extLst>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90" name="Shape 290"/>
          <p:cNvPicPr preferRelativeResize="0"/>
          <p:nvPr/>
        </p:nvPicPr>
        <p:blipFill>
          <a:blip r:embed="rId3" cstate="print"/>
          <a:stretch>
            <a:fillRect/>
          </a:stretch>
        </p:blipFill>
        <p:spPr>
          <a:xfrm>
            <a:off x="1981200" y="0"/>
            <a:ext cx="4648199" cy="6935114"/>
          </a:xfrm>
          <a:prstGeom prst="rect">
            <a:avLst/>
          </a:prstGeom>
        </p:spPr>
      </p:pic>
    </p:spTree>
    <p:extLst>
      <p:ext uri="{BB962C8B-B14F-4D97-AF65-F5344CB8AC3E}">
        <p14:creationId xmlns:p14="http://schemas.microsoft.com/office/powerpoint/2010/main" val="2002638711"/>
      </p:ext>
    </p:extLst>
  </p:cSld>
  <p:clrMapOvr>
    <a:masterClrMapping/>
  </p:clrMapOvr>
  <p:transition spd="slow">
    <p:cut/>
  </p:transition>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3.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E0902D99-6D34-4974-BE6D-CA732313B12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TC104033929[[fn=Slate]]</Template>
  <TotalTime>0</TotalTime>
  <Words>2591</Words>
  <Application>Microsoft Office PowerPoint</Application>
  <PresentationFormat>On-screen Show (4:3)</PresentationFormat>
  <Paragraphs>187</Paragraphs>
  <Slides>75</Slides>
  <Notes>58</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75</vt:i4>
      </vt:variant>
    </vt:vector>
  </HeadingPairs>
  <TitlesOfParts>
    <vt:vector size="86" baseType="lpstr">
      <vt:lpstr>Arial</vt:lpstr>
      <vt:lpstr>Calibri</vt:lpstr>
      <vt:lpstr>Calisto MT</vt:lpstr>
      <vt:lpstr>Corbel</vt:lpstr>
      <vt:lpstr>Souce Sans Pro</vt:lpstr>
      <vt:lpstr>Trebuchet MS</vt:lpstr>
      <vt:lpstr>Verdana</vt:lpstr>
      <vt:lpstr>Wingdings 2</vt:lpstr>
      <vt:lpstr>Office Theme</vt:lpstr>
      <vt:lpstr>Slate</vt:lpstr>
      <vt:lpstr>1_Slate</vt:lpstr>
      <vt:lpstr>PowerPoint Presentation</vt:lpstr>
      <vt:lpstr>Renaissance Art (1350-1550)</vt:lpstr>
      <vt:lpstr>PowerPoint Presentation</vt:lpstr>
      <vt:lpstr>Vanishing Point &amp; Linear Perspective</vt:lpstr>
      <vt:lpstr>PowerPoint Presentation</vt:lpstr>
      <vt:lpstr>High Renaissance</vt:lpstr>
      <vt:lpstr>Leonardo Da Vinci</vt:lpstr>
      <vt:lpstr>PowerPoint Presentation</vt:lpstr>
      <vt:lpstr>PowerPoint Presentation</vt:lpstr>
      <vt:lpstr>PowerPoint Presentation</vt:lpstr>
      <vt:lpstr>PowerPoint Presentation</vt:lpstr>
      <vt:lpstr>PowerPoint Presentation</vt:lpstr>
      <vt:lpstr>PowerPoint Presentation</vt:lpstr>
      <vt:lpstr>Michelangelo</vt:lpstr>
      <vt:lpstr>PowerPoint Presentation</vt:lpstr>
      <vt:lpstr>PowerPoint Presentation</vt:lpstr>
      <vt:lpstr>Raphael</vt:lpstr>
      <vt:lpstr>PowerPoint Presentation</vt:lpstr>
      <vt:lpstr>Northern Renaissance (1450 – 1700)</vt:lpstr>
      <vt:lpstr>PowerPoint Presentation</vt:lpstr>
      <vt:lpstr>PowerPoint Presentation</vt:lpstr>
      <vt:lpstr>Mannerism (1520-1600)</vt:lpstr>
      <vt:lpstr>PowerPoint Presentation</vt:lpstr>
      <vt:lpstr>Baroque (1550 – 1750)</vt:lpstr>
      <vt:lpstr>PowerPoint Presentation</vt:lpstr>
      <vt:lpstr>PowerPoint Presentation</vt:lpstr>
      <vt:lpstr>PowerPoint Presentation</vt:lpstr>
      <vt:lpstr>Elements of Baroque Architecture</vt:lpstr>
      <vt:lpstr>PowerPoint Presentation</vt:lpstr>
      <vt:lpstr>PowerPoint Presentation</vt:lpstr>
      <vt:lpstr>PowerPoint Presentation</vt:lpstr>
      <vt:lpstr>PowerPoint Presentation</vt:lpstr>
      <vt:lpstr>Rococo (1710-1790)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Realism (Late 1850’s – 1870’s)</vt:lpstr>
      <vt:lpstr>PowerPoint Presentation</vt:lpstr>
      <vt:lpstr>PowerPoint Presentation</vt:lpstr>
      <vt:lpstr>Impressionism (1870-1920s)</vt:lpstr>
      <vt:lpstr>PowerPoint Presentation</vt:lpstr>
      <vt:lpstr>Édouard Manet (1832–1883), A Bar at the Folies-Bergère, 1882. Oil on canvas, 96 × 130 cm./Peter Barritt/SuperStock/Alamy</vt:lpstr>
      <vt:lpstr>PowerPoint Presentation</vt:lpstr>
      <vt:lpstr>PowerPoint Presentation</vt:lpstr>
      <vt:lpstr>PowerPoint Presentation</vt:lpstr>
      <vt:lpstr>Post Impressionism (late 1800’s-early 1900’s</vt:lpstr>
      <vt:lpstr>Georges Seurat, A Sunday Afternoon on the Island of La Grande Jatte, 1884–1886. Oil on canvas. 81 3/4 × 121 1/4 in. (2.07 × 3.08 m). Helen Birch Bartlett Memorial Collection. 1926.224. Reproduction, The Art Institute of Chicago. Photograph ©, The Art Institute of Chicago—All rights reserved</vt:lpstr>
      <vt:lpstr>PowerPoint Presentation</vt:lpstr>
      <vt:lpstr>PowerPoint Presentation</vt:lpstr>
      <vt:lpstr>PowerPoint Presentation</vt:lpstr>
      <vt:lpstr>Cubism (1910 – 1920’s)</vt:lpstr>
      <vt:lpstr>PowerPoint Presentation</vt:lpstr>
      <vt:lpstr>PowerPoint Presentation</vt:lpstr>
      <vt:lpstr>Surrealism (started in 1920’s)</vt:lpstr>
      <vt:lpstr>PowerPoint Presentation</vt:lpstr>
      <vt:lpstr>PowerPoint Presentation</vt:lpstr>
      <vt:lpstr>PowerPoint Presentation</vt:lpstr>
      <vt:lpstr>Pop Art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2014-05-11T13:41:48Z</dcterms:created>
  <dcterms:modified xsi:type="dcterms:W3CDTF">2016-04-29T12:42:00Z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TC020116629991</vt:lpwstr>
  </property>
</Properties>
</file>