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257" r:id="rId4"/>
    <p:sldId id="273" r:id="rId5"/>
    <p:sldId id="258" r:id="rId6"/>
    <p:sldId id="272" r:id="rId7"/>
    <p:sldId id="259" r:id="rId8"/>
    <p:sldId id="262" r:id="rId9"/>
    <p:sldId id="264" r:id="rId10"/>
    <p:sldId id="260" r:id="rId11"/>
    <p:sldId id="261" r:id="rId12"/>
    <p:sldId id="263" r:id="rId13"/>
    <p:sldId id="266" r:id="rId14"/>
    <p:sldId id="267" r:id="rId15"/>
    <p:sldId id="274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E5376E7-8C14-4C37-A932-3CA0E8502FC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586918C-F1C4-4677-9D6C-A0264A45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46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0CC1069-1096-4285-B28D-6D800E55E63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D111192-71A3-4A7E-A78C-1E41B3D2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4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0C4EBE-35C9-4303-A16B-98B5C7F3E083}" type="datetime1">
              <a:rPr lang="en-US" smtClean="0"/>
              <a:t>4/22/2014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318490-7B3B-47ED-AA6A-B74803A51B46}" type="datetime1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730E6-EAD7-400D-A57D-688970FD6B0D}" type="datetime1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EF1C1-C649-4389-9E9D-1EF35AE4CB4A}" type="datetime1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E169E8-1952-4547-99C6-834614997853}" type="datetime1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7FE37-B356-4838-98B4-C7DFADD09C52}" type="datetime1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60BA3D-6C3F-4BAA-9A5D-255E0C221523}" type="datetime1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9C492-300F-4A5C-907A-DF68D0917D90}" type="datetime1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ABE4F-D7FB-4E5C-BAA5-E6C18413A067}" type="datetime1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944E0A-617D-4B83-A365-F3C2A6A32F3F}" type="datetime1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D4AA97-F852-43D2-B358-4BC2485D8E83}" type="datetime1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EADC4F-115D-49B8-B783-077FC6C999A2}" type="datetime1">
              <a:rPr lang="en-US" smtClean="0"/>
              <a:t>4/22/2014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9D2BBD-2895-4016-98C1-8071914CC0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European Wars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2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Charles VI did not have a male heir, so passed the Pragmatic Sanction(which was supposed to make Austrian lands indivisible and recognize his daughter Maria Theresa as leader of Austria)</a:t>
            </a:r>
          </a:p>
          <a:p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Prussia and France attacked Austria and England came to the defense of Austria</a:t>
            </a:r>
          </a:p>
          <a:p>
            <a:pPr lvl="1"/>
            <a:r>
              <a:rPr lang="en-US" dirty="0" smtClean="0"/>
              <a:t>Fighting spread all over the world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Treaty of Aix-la-Chapelle returned all lands to their original owners, except Silesia which Prussia refused to give back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 of Austrian Succession(1740-1748)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3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France, Austria, Russia vs. Prussia and England</a:t>
            </a:r>
          </a:p>
          <a:p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This war saw a diplomatic revolution, in that alliance times enemies and alliances changed greatly</a:t>
            </a:r>
          </a:p>
          <a:p>
            <a:pPr lvl="1"/>
            <a:r>
              <a:rPr lang="en-US" dirty="0" smtClean="0"/>
              <a:t>This war saw conflict in the Americas, India, and Europe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Treaty of Paris ended the war and greatly reduced French power</a:t>
            </a:r>
          </a:p>
          <a:p>
            <a:pPr lvl="1"/>
            <a:r>
              <a:rPr lang="en-US" dirty="0" smtClean="0"/>
              <a:t>This war led to the American revolution and indirectly to the French Revolution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 Years War(French and Indian War)(1754-1763)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6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Napoleon was longing to expand the French Empire in Europe</a:t>
            </a:r>
          </a:p>
          <a:p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Napoleon controlled most of Europe, either directly or indirectly</a:t>
            </a:r>
          </a:p>
          <a:p>
            <a:pPr lvl="1"/>
            <a:r>
              <a:rPr lang="en-US" dirty="0" smtClean="0"/>
              <a:t>Coalition of Austria, Russia, Prussia, and Great Britain formed to defeat Napoleon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Monarchy was restored in France and the European countries attempted to maintain a balance of power</a:t>
            </a:r>
          </a:p>
          <a:p>
            <a:pPr lvl="1"/>
            <a:r>
              <a:rPr lang="en-US" dirty="0" smtClean="0"/>
              <a:t>Austria, Prussia, and Russia formed the Holy Alliance and attempted to reduce the spread of liberalism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Napoleonic War(1801-1815)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War between Russia and the Ottoman Empire over religious rights in Palestine and land in Eastern Europe</a:t>
            </a:r>
          </a:p>
          <a:p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France and Great Britain supported the Ottoman Empire because they feared Russia’s territorial ambitions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Russian was defeated and withdrew from European affairs and attempted to modernize</a:t>
            </a:r>
          </a:p>
          <a:p>
            <a:pPr lvl="1"/>
            <a:r>
              <a:rPr lang="en-US" dirty="0" smtClean="0"/>
              <a:t>This war also destroyed the Concert of Europe, where the big powers had agreed to negotiate rather than use war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Crimean War(1854-1856)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Prussia was looking to gain land and bring unification to Germany</a:t>
            </a:r>
          </a:p>
          <a:p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Prussia defeat Denmark, Austria, and France in a series of three separate wars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Germany becomes unified under a Parliamentary monarchy led by William I of Prussia</a:t>
            </a:r>
          </a:p>
          <a:p>
            <a:pPr lvl="1"/>
            <a:r>
              <a:rPr lang="en-US" dirty="0" smtClean="0"/>
              <a:t>Tensions of this war led to much bitterness and resentment between Germany and France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Prussian Wars of Unification(1864-1871)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Cause: </a:t>
            </a:r>
          </a:p>
          <a:p>
            <a:pPr lvl="1"/>
            <a:r>
              <a:rPr lang="en-US" dirty="0"/>
              <a:t>Japan invaded Russia looking to gain more </a:t>
            </a:r>
            <a:r>
              <a:rPr lang="en-US" dirty="0" smtClean="0"/>
              <a:t>land</a:t>
            </a:r>
          </a:p>
          <a:p>
            <a:r>
              <a:rPr lang="en-US" dirty="0" smtClean="0"/>
              <a:t>Details:</a:t>
            </a:r>
          </a:p>
          <a:p>
            <a:pPr lvl="1"/>
            <a:r>
              <a:rPr lang="en-US" dirty="0"/>
              <a:t>It was clear that Russia simply it did not have the same level of technology as </a:t>
            </a:r>
            <a:r>
              <a:rPr lang="en-US" dirty="0" smtClean="0"/>
              <a:t>Japan</a:t>
            </a:r>
          </a:p>
          <a:p>
            <a:r>
              <a:rPr lang="en-US" dirty="0" smtClean="0"/>
              <a:t>Results: </a:t>
            </a:r>
          </a:p>
          <a:p>
            <a:pPr lvl="1"/>
            <a:r>
              <a:rPr lang="en-US" dirty="0" smtClean="0"/>
              <a:t>Russia gave up a large amount of land and realized that they still had a large amount of industrialization to do</a:t>
            </a:r>
          </a:p>
          <a:p>
            <a:pPr lvl="1"/>
            <a:r>
              <a:rPr lang="en-US" dirty="0" smtClean="0"/>
              <a:t>The people of Russia revolted in 1905, but did not actually gain much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Russo-Japanese War(1904-1905)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Cause:</a:t>
            </a:r>
          </a:p>
          <a:p>
            <a:pPr lvl="1"/>
            <a:r>
              <a:rPr lang="en-US" dirty="0" smtClean="0"/>
              <a:t>Land conflict between England and France</a:t>
            </a:r>
          </a:p>
          <a:p>
            <a:r>
              <a:rPr lang="en-US" dirty="0" smtClean="0"/>
              <a:t>New weapons used throughout the war(Long bow, cross bow, gun)</a:t>
            </a:r>
          </a:p>
          <a:p>
            <a:r>
              <a:rPr lang="en-US" dirty="0" smtClean="0"/>
              <a:t>Results: </a:t>
            </a:r>
          </a:p>
          <a:p>
            <a:pPr lvl="1"/>
            <a:r>
              <a:rPr lang="en-US" dirty="0" smtClean="0"/>
              <a:t>England gave up claims to land in France</a:t>
            </a:r>
          </a:p>
          <a:p>
            <a:pPr lvl="1"/>
            <a:r>
              <a:rPr lang="en-US" dirty="0" smtClean="0"/>
              <a:t>War allowed each monarch to exert more control over the people and nobles(led to the beginning of “new monarchs” in both countries.)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Hundred Years’ War(1337-1453)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Cause:</a:t>
            </a:r>
          </a:p>
          <a:p>
            <a:pPr lvl="1"/>
            <a:r>
              <a:rPr lang="en-US" dirty="0" smtClean="0"/>
              <a:t>Territorial conflict between France and Austria(Primarily over control of Italy)</a:t>
            </a:r>
          </a:p>
          <a:p>
            <a:pPr lvl="1"/>
            <a:r>
              <a:rPr lang="en-US" dirty="0"/>
              <a:t>Francis I of Valois and Charles V of </a:t>
            </a:r>
            <a:r>
              <a:rPr lang="en-US" dirty="0" smtClean="0"/>
              <a:t>Habsburg</a:t>
            </a:r>
          </a:p>
          <a:p>
            <a:r>
              <a:rPr lang="en-US" dirty="0" smtClean="0"/>
              <a:t>Details:</a:t>
            </a:r>
          </a:p>
          <a:p>
            <a:pPr lvl="1"/>
            <a:r>
              <a:rPr lang="en-US" dirty="0" smtClean="0"/>
              <a:t>Ottoman Empire also fought against the Habsburgs in eastern Europe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Treaty in 1559 gave both France and Spain some holdings in Italy</a:t>
            </a:r>
          </a:p>
          <a:p>
            <a:pPr lvl="1"/>
            <a:r>
              <a:rPr lang="en-US" dirty="0" smtClean="0"/>
              <a:t>Continued tension between France and Habsburgs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Habsburg- Valois War(1521-1544)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Causes:</a:t>
            </a:r>
          </a:p>
          <a:p>
            <a:pPr lvl="1"/>
            <a:r>
              <a:rPr lang="en-US" dirty="0" smtClean="0"/>
              <a:t>Conflict between French Calvinist(Huguenots) and French Catholics</a:t>
            </a:r>
          </a:p>
          <a:p>
            <a:r>
              <a:rPr lang="en-US" dirty="0" smtClean="0"/>
              <a:t>Details:</a:t>
            </a:r>
          </a:p>
          <a:p>
            <a:pPr lvl="1"/>
            <a:r>
              <a:rPr lang="en-US" dirty="0" smtClean="0"/>
              <a:t>Catholic majority greatly outnumbered the Calvinist minority</a:t>
            </a:r>
          </a:p>
          <a:p>
            <a:pPr lvl="1"/>
            <a:r>
              <a:rPr lang="en-US" dirty="0" smtClean="0"/>
              <a:t>Major violence against Huguenots, massacre in 1572(St. Bartholomew’s Day Massacre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Henry IV takes the throne of France(He was a Calvinist that converted to Catholicism)~”Paris is worth a mass”</a:t>
            </a:r>
          </a:p>
          <a:p>
            <a:pPr lvl="1"/>
            <a:r>
              <a:rPr lang="en-US" dirty="0" smtClean="0"/>
              <a:t>Edict of Nantes: Allowed Huguenots  to freely worship, but acknowledged that Catholicism was the official religion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French Wars of Religion(1562-1598)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7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Primary cause was religious conflict between the Catholic Habsburgs and Protestant princes in the Holy Roman Empire(Peace of Augsburg by Charles V(1555) had brought a temporary end to warfare between German Catholics and Lutherans</a:t>
            </a:r>
          </a:p>
          <a:p>
            <a:pPr lvl="1"/>
            <a:r>
              <a:rPr lang="en-US" dirty="0" smtClean="0"/>
              <a:t>Other countries became involved, either to help the Protestants or attempt to reduce Habsburg power</a:t>
            </a:r>
          </a:p>
          <a:p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Fought over the course of four different phases</a:t>
            </a:r>
          </a:p>
          <a:p>
            <a:pPr lvl="1"/>
            <a:r>
              <a:rPr lang="en-US" dirty="0" smtClean="0"/>
              <a:t>Edict of Restitution(1629):  Prohibited Calvinist worship and restored all land to the Catholic Church and property taken by Protestant princes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Years War(1618-1648)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Peace of Westphalia ensured that all German states, including the Calvinist ones, were free to determine their own religion</a:t>
            </a:r>
          </a:p>
          <a:p>
            <a:r>
              <a:rPr lang="en-US" dirty="0" smtClean="0"/>
              <a:t>France, Sweden, and Brandenburg all gained land</a:t>
            </a:r>
          </a:p>
          <a:p>
            <a:r>
              <a:rPr lang="en-US" dirty="0" smtClean="0"/>
              <a:t>More than 300 states that made up Holy Roman Empire were recognized as virtually independent</a:t>
            </a:r>
          </a:p>
          <a:p>
            <a:r>
              <a:rPr lang="en-US" dirty="0" smtClean="0"/>
              <a:t>Religion and the state became even more separate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Thirty Year’s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Conflict between Charles I and the Parliament </a:t>
            </a:r>
          </a:p>
          <a:p>
            <a:pPr lvl="1"/>
            <a:r>
              <a:rPr lang="en-US" dirty="0" smtClean="0"/>
              <a:t>English monarchs and Parliament had been battling for power  </a:t>
            </a:r>
          </a:p>
          <a:p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Charles I was beheaded(1649), but Oliver Cromwell seize control of the government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The power of the monarch had been greatly reduced in England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Civil War(1642-1649)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Charles II, king of Spain, left his throne to the grandson of Louis XIV</a:t>
            </a:r>
          </a:p>
          <a:p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A coalition of England, the United Provinces, Austria, and German states opposed Spain and France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Peace of Utrecht confirmed Philip V as the king of Spain and affirmed that Spain and France would remain separate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 of Spanish Succession(1702-1713)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Peter the Great wanted to gain a warm water port for Russia </a:t>
            </a:r>
          </a:p>
          <a:p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War between Poland, Denmark, and Russia vs. Sweden </a:t>
            </a:r>
          </a:p>
          <a:p>
            <a:pPr lvl="1"/>
            <a:r>
              <a:rPr lang="en-US" dirty="0" smtClean="0"/>
              <a:t>At the beginning Sweden held back the three powers but was eventually overpowered by Russia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Russia acquired Estonia, Livonia, and Karelia and Sweden became a second-rate power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BD-2895-4016-98C1-8071914CC0ED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Northern War(1701-1721)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519</TotalTime>
  <Words>954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Important European Wars</vt:lpstr>
      <vt:lpstr> Hundred Years’ War(1337-1453)</vt:lpstr>
      <vt:lpstr>Habsburg- Valois War(1521-1544)</vt:lpstr>
      <vt:lpstr>French Wars of Religion(1562-1598)</vt:lpstr>
      <vt:lpstr>30 Years War(1618-1648)</vt:lpstr>
      <vt:lpstr>Results of Thirty Year’s War</vt:lpstr>
      <vt:lpstr>English Civil War(1642-1649)</vt:lpstr>
      <vt:lpstr>War of Spanish Succession(1702-1713)</vt:lpstr>
      <vt:lpstr>Great Northern War(1701-1721)</vt:lpstr>
      <vt:lpstr>War of Austrian Succession(1740-1748) </vt:lpstr>
      <vt:lpstr>7 Years War(French and Indian War)(1754-1763)</vt:lpstr>
      <vt:lpstr>Napoleonic War(1801-1815)</vt:lpstr>
      <vt:lpstr>Crimean War(1854-1856)</vt:lpstr>
      <vt:lpstr>Prussian Wars of Unification(1864-1871)</vt:lpstr>
      <vt:lpstr>Russo-Japanese War(1904-1905) </vt:lpstr>
    </vt:vector>
  </TitlesOfParts>
  <Company>School Distric of Osceola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 Sherman</dc:creator>
  <cp:lastModifiedBy>ERICA</cp:lastModifiedBy>
  <cp:revision>16</cp:revision>
  <cp:lastPrinted>2013-05-08T09:58:59Z</cp:lastPrinted>
  <dcterms:created xsi:type="dcterms:W3CDTF">2013-05-05T20:33:04Z</dcterms:created>
  <dcterms:modified xsi:type="dcterms:W3CDTF">2014-04-23T01:24:30Z</dcterms:modified>
</cp:coreProperties>
</file>